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2.xml" ContentType="application/vnd.openxmlformats-officedocument.drawingml.chart+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21.xml" ContentType="application/vnd.openxmlformats-officedocument.drawingml.chart+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rts/chart29.xml" ContentType="application/vnd.openxmlformats-officedocument.drawingml.chart+xml"/>
  <Override PartName="/ppt/charts/chart30.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4"/>
  </p:sldMasterIdLst>
  <p:notesMasterIdLst>
    <p:notesMasterId r:id="rId30"/>
  </p:notesMasterIdLst>
  <p:handoutMasterIdLst>
    <p:handoutMasterId r:id="rId31"/>
  </p:handoutMasterIdLst>
  <p:sldIdLst>
    <p:sldId id="256" r:id="rId5"/>
    <p:sldId id="257" r:id="rId6"/>
    <p:sldId id="259" r:id="rId7"/>
    <p:sldId id="260" r:id="rId8"/>
    <p:sldId id="258" r:id="rId9"/>
    <p:sldId id="264" r:id="rId10"/>
    <p:sldId id="261" r:id="rId11"/>
    <p:sldId id="262" r:id="rId12"/>
    <p:sldId id="263" r:id="rId13"/>
    <p:sldId id="265" r:id="rId14"/>
    <p:sldId id="271" r:id="rId15"/>
    <p:sldId id="267" r:id="rId16"/>
    <p:sldId id="266" r:id="rId17"/>
    <p:sldId id="268" r:id="rId18"/>
    <p:sldId id="269" r:id="rId19"/>
    <p:sldId id="272" r:id="rId20"/>
    <p:sldId id="270" r:id="rId21"/>
    <p:sldId id="274" r:id="rId22"/>
    <p:sldId id="273" r:id="rId23"/>
    <p:sldId id="278" r:id="rId24"/>
    <p:sldId id="275" r:id="rId25"/>
    <p:sldId id="279" r:id="rId26"/>
    <p:sldId id="277" r:id="rId27"/>
    <p:sldId id="276" r:id="rId28"/>
    <p:sldId id="280" r:id="rId29"/>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xmlns:mc="http://schemas.openxmlformats.org/markup-compatibility/2006" xmlns:a14="http://schemas.microsoft.com/office/drawing/2010/main" val="A0A0A0"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B301B821-A1FF-4177-AEE7-76D212191A09}">
  <a:tblStyle styleId="{B301B821-A1FF-4177-AEE7-76D212191A09}" styleName="Medium Style 9">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2H>
      <a:tcStyle>
        <a:tcBdr/>
      </a:tcStyle>
    </a:band2H>
    <a:band1V>
      <a:tcStyle>
        <a:tcBdr/>
        <a:fill>
          <a:solidFill>
            <a:schemeClr val="accent1">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1"/>
          </a:solidFill>
        </a:fill>
      </a:tcStyle>
    </a:firstRow>
    <a:neCell>
      <a:tcStyle>
        <a:tcBdr/>
      </a:tcStyle>
    </a:neCell>
    <a:nwCell>
      <a:tcStyle>
        <a:tcBdr/>
      </a:tcStyle>
    </a:nwCell>
  </a:tblStyle>
  <a:tblStyle styleId="{9DCAF9ED-07DC-4A11-8D7F-57B35C25682E}" styleName="Medium Style 10">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2H>
      <a:tcStyle>
        <a:tcBdr/>
      </a:tcStyle>
    </a:band2H>
    <a:band1V>
      <a:tcStyle>
        <a:tcBdr/>
        <a:fill>
          <a:solidFill>
            <a:schemeClr val="accent2">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2"/>
          </a:solidFill>
        </a:fill>
      </a:tcStyle>
    </a:firstRow>
    <a:neCell>
      <a:tcStyle>
        <a:tcBdr/>
      </a:tcStyle>
    </a:neCell>
    <a:nwCell>
      <a:tcStyle>
        <a:tcBdr/>
      </a:tcStyle>
    </a:nwCell>
  </a:tblStyle>
  <a:tblStyle styleId="{793D81CF-94F2-401A-BA57-92F5A7B2D0C5}" styleName="Medium Style 8">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dk1"/>
          </a:solidFill>
        </a:fill>
      </a:tcStyle>
    </a:firstRow>
    <a:neCell>
      <a:tcStyle>
        <a:tcBdr/>
      </a:tcStyle>
    </a:neCell>
    <a:nwCell>
      <a:tcStyle>
        <a:tcBdr/>
      </a:tcStyle>
    </a:nwCell>
  </a:tblStyle>
  <a:tblStyle styleId="{5FD0F851-EC5A-4D38-B0AD-8093EC10F338}" styleName="Light Style 6">
    <a:wholeTbl>
      <a:tcTxStyle>
        <a:fontRef idx="minor">
          <a:scrgbClr r="0" g="0" b="0"/>
        </a:fontRef>
        <a:schemeClr val="accent5"/>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seCell>
      <a:tcStyle>
        <a:tcBdr/>
      </a:tcStyle>
    </a:seCell>
    <a:swCell>
      <a:tcStyle>
        <a:tcBdr/>
      </a:tcStyle>
    </a:swCell>
    <a:firstRow>
      <a:tcTxStyle b="on"/>
      <a:tcStyle>
        <a:tcBdr>
          <a:bottom>
            <a:ln w="12700" cmpd="sng">
              <a:solidFill>
                <a:schemeClr val="accent5"/>
              </a:solidFill>
            </a:ln>
          </a:bottom>
        </a:tcBdr>
        <a:fill>
          <a:noFill/>
        </a:fill>
      </a:tcStyle>
    </a:firstRow>
    <a:neCell>
      <a:tcStyle>
        <a:tcBdr/>
      </a:tcStyle>
    </a:neCell>
    <a:nwCell>
      <a:tcStyle>
        <a:tcBdr/>
      </a:tcStyle>
    </a:nwCell>
  </a:tblStyle>
  <a:tblStyle styleId="{1FECB4D8-DB02-4DC6-A0A2-4F2EBAE1DC90}" styleName="Medium Style 11">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2H>
      <a:tcStyle>
        <a:tcBdr/>
      </a:tcStyle>
    </a:band2H>
    <a:band1V>
      <a:tcStyle>
        <a:tcBdr/>
        <a:fill>
          <a:solidFill>
            <a:schemeClr val="accent3">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3"/>
          </a:solidFill>
        </a:fill>
      </a:tcStyle>
    </a:firstRow>
    <a:neCell>
      <a:tcStyle>
        <a:tcBdr/>
      </a:tcStyle>
    </a:neCell>
    <a:nwCell>
      <a:tcStyle>
        <a:tcBdr/>
      </a:tcStyle>
    </a:nwCell>
  </a:tblStyle>
  <a:tblStyle styleId="{3B4B98B0-60AC-42C2-AFA5-B58CD77FA1E5}" styleName="Light Style 2">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seCell>
      <a:tcStyle>
        <a:tcBdr/>
      </a:tcStyle>
    </a:seCell>
    <a:swCell>
      <a:tcStyle>
        <a:tcBdr/>
      </a:tcStyle>
    </a:swCell>
    <a:firstRow>
      <a:tcTxStyle b="on"/>
      <a:tcStyle>
        <a:tcBdr>
          <a:bottom>
            <a:ln w="12700" cmpd="sng">
              <a:solidFill>
                <a:schemeClr val="accent1"/>
              </a:solidFill>
            </a:ln>
          </a:bottom>
        </a:tcBdr>
        <a:fill>
          <a:noFill/>
        </a:fill>
      </a:tcStyle>
    </a:firstRow>
    <a:neCell>
      <a:tcStyle>
        <a:tcBdr/>
      </a:tcStyle>
    </a:neCell>
    <a:nwCell>
      <a:tcStyle>
        <a:tcBdr/>
      </a:tcStyle>
    </a:nwCell>
  </a:tblStyle>
  <a:tblStyle styleId="{0E3FDE45-AF77-4B5C-9715-49D594BDF05E}" styleName="Light Style 3">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seCell>
      <a:tcStyle>
        <a:tcBdr/>
      </a:tcStyle>
    </a:seCell>
    <a:swCell>
      <a:tcStyle>
        <a:tcBdr/>
      </a:tcStyle>
    </a:swCell>
    <a:firstRow>
      <a:tcTxStyle b="on"/>
      <a:tcStyle>
        <a:tcBdr>
          <a:bottom>
            <a:ln w="12700" cmpd="sng">
              <a:solidFill>
                <a:schemeClr val="accent2"/>
              </a:solidFill>
            </a:ln>
          </a:bottom>
        </a:tcBdr>
        <a:fill>
          <a:no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86" autoAdjust="0"/>
    <p:restoredTop sz="88040" autoAdjust="0"/>
  </p:normalViewPr>
  <p:slideViewPr>
    <p:cSldViewPr>
      <p:cViewPr varScale="1">
        <p:scale>
          <a:sx n="80" d="100"/>
          <a:sy n="80" d="100"/>
        </p:scale>
        <p:origin x="-91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Arbeitsblat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Arbeitsblat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Arbeitsblat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Arbeitsblat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Arbeitsblat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Arbeitsblat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Arbeitsblat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Arbeitsblat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Arbeitsblat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Arbeitsblat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Arbeitsblat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Arbeitsblat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Arbeitsblat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Arbeitsblat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Arbeitsblat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Arbeitsblat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Arbeitsblat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Arbeitsblat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Arbeitsblat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Arbeitsblat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Arbeitsblat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Arbeitsblat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Arbeitsblatt30.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Arbeitsblat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Arbeitsblat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Arbeitsblat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Arbeitsblat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Arbeitsblat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Arbeitsblat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7"/>
    </mc:Choice>
    <mc:Fallback>
      <c:style val="47"/>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316133760"/>
        <c:axId val="316135296"/>
      </c:lineChart>
      <c:catAx>
        <c:axId val="316133760"/>
        <c:scaling>
          <c:orientation val="minMax"/>
        </c:scaling>
        <c:delete val="0"/>
        <c:axPos val="b"/>
        <c:numFmt formatCode="General" sourceLinked="1"/>
        <c:majorTickMark val="out"/>
        <c:minorTickMark val="none"/>
        <c:tickLblPos val="nextTo"/>
        <c:crossAx val="316135296"/>
        <c:crosses val="autoZero"/>
        <c:auto val="1"/>
        <c:lblAlgn val="ctr"/>
        <c:lblOffset val="100"/>
        <c:noMultiLvlLbl val="0"/>
      </c:catAx>
      <c:valAx>
        <c:axId val="316135296"/>
        <c:scaling>
          <c:orientation val="minMax"/>
        </c:scaling>
        <c:delete val="0"/>
        <c:axPos val="l"/>
        <c:majorGridlines/>
        <c:numFmt formatCode="General" sourceLinked="1"/>
        <c:majorTickMark val="out"/>
        <c:minorTickMark val="none"/>
        <c:tickLblPos val="nextTo"/>
        <c:crossAx val="316133760"/>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pieChart>
        <c:varyColors val="1"/>
        <c:ser>
          <c:idx val="0"/>
          <c:order val="0"/>
          <c:tx>
            <c:strRef>
              <c:f>Tabelle1!$B$1</c:f>
              <c:strCache>
                <c:ptCount val="1"/>
                <c:pt idx="0">
                  <c:v>Verkauf</c:v>
                </c:pt>
              </c:strCache>
            </c:strRef>
          </c:tx>
          <c:cat>
            <c:strRef>
              <c:f>Tabelle1!$A$2:$A$4</c:f>
              <c:strCache>
                <c:ptCount val="3"/>
                <c:pt idx="0">
                  <c:v>1. Quartal</c:v>
                </c:pt>
                <c:pt idx="1">
                  <c:v>2. Quartal</c:v>
                </c:pt>
                <c:pt idx="2">
                  <c:v>3. Quartal</c:v>
                </c:pt>
              </c:strCache>
            </c:strRef>
          </c:cat>
          <c:val>
            <c:numRef>
              <c:f>Tabelle1!$B$2:$B$4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de-DE"/>
    </a:p>
  </c:txPr>
  <c:externalData r:id="rId1">
    <c:autoUpdate val="1"/>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a:pPr>
            <a:r>
              <a:rPr lang="en-US"/>
              <a:t>Sales</a:t>
            </a:r>
          </a:p>
        </c:rich>
      </c:tx>
      <c:layout/>
      <c:overlay val="1"/>
    </c:title>
    <c:autoTitleDeleted val="0"/>
    <c:plotArea>
      <c:layout/>
      <c:ofPieChart>
        <c:ofPieType val="pie"/>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gapWidth val="100"/>
        <c:secondPieSize val="125"/>
        <c:serLines/>
      </c:ofPieChart>
    </c:plotArea>
    <c:plotVisOnly val="1"/>
    <c:dispBlanksAs val="zero"/>
    <c:showDLblsOverMax val="1"/>
  </c:chart>
  <c:txPr>
    <a:bodyPr/>
    <a:lstStyle/>
    <a:p>
      <a:pPr>
        <a:defRPr sz="1800"/>
      </a:pPr>
      <a:endParaRPr lang="de-DE"/>
    </a:p>
  </c:txPr>
  <c:externalData r:id="rId1">
    <c:autoUpdate val="1"/>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378378496"/>
        <c:axId val="378380288"/>
      </c:lineChart>
      <c:catAx>
        <c:axId val="378378496"/>
        <c:scaling>
          <c:orientation val="minMax"/>
        </c:scaling>
        <c:delete val="0"/>
        <c:axPos val="b"/>
        <c:numFmt formatCode="General" sourceLinked="1"/>
        <c:majorTickMark val="out"/>
        <c:minorTickMark val="none"/>
        <c:tickLblPos val="nextTo"/>
        <c:txPr>
          <a:bodyPr/>
          <a:lstStyle/>
          <a:p>
            <a:pPr>
              <a:defRPr sz="800"/>
            </a:pPr>
            <a:endParaRPr lang="de-DE"/>
          </a:p>
        </c:txPr>
        <c:crossAx val="378380288"/>
        <c:crosses val="autoZero"/>
        <c:auto val="1"/>
        <c:lblAlgn val="ctr"/>
        <c:lblOffset val="100"/>
        <c:noMultiLvlLbl val="0"/>
      </c:catAx>
      <c:valAx>
        <c:axId val="378380288"/>
        <c:scaling>
          <c:orientation val="minMax"/>
        </c:scaling>
        <c:delete val="1"/>
        <c:axPos val="l"/>
        <c:majorGridlines/>
        <c:numFmt formatCode="General" sourceLinked="1"/>
        <c:majorTickMark val="out"/>
        <c:minorTickMark val="none"/>
        <c:tickLblPos val="nextTo"/>
        <c:crossAx val="378378496"/>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380407808"/>
        <c:axId val="380409344"/>
      </c:lineChart>
      <c:catAx>
        <c:axId val="380407808"/>
        <c:scaling>
          <c:orientation val="minMax"/>
        </c:scaling>
        <c:delete val="0"/>
        <c:axPos val="b"/>
        <c:numFmt formatCode="General" sourceLinked="1"/>
        <c:majorTickMark val="out"/>
        <c:minorTickMark val="none"/>
        <c:tickLblPos val="nextTo"/>
        <c:crossAx val="380409344"/>
        <c:crosses val="autoZero"/>
        <c:auto val="1"/>
        <c:lblAlgn val="ctr"/>
        <c:lblOffset val="100"/>
        <c:noMultiLvlLbl val="0"/>
      </c:catAx>
      <c:valAx>
        <c:axId val="380409344"/>
        <c:scaling>
          <c:orientation val="minMax"/>
        </c:scaling>
        <c:delete val="0"/>
        <c:axPos val="l"/>
        <c:majorGridlines/>
        <c:numFmt formatCode="General" sourceLinked="1"/>
        <c:majorTickMark val="out"/>
        <c:minorTickMark val="none"/>
        <c:tickLblPos val="nextTo"/>
        <c:crossAx val="380407808"/>
        <c:crosses val="autoZero"/>
        <c:crossBetween val="between"/>
      </c:valAx>
    </c:plotArea>
    <c:plotVisOnly val="1"/>
    <c:dispBlanksAs val="gap"/>
    <c:showDLblsOverMax val="0"/>
  </c:chart>
  <c:txPr>
    <a:bodyPr/>
    <a:lstStyle/>
    <a:p>
      <a:pPr>
        <a:defRPr sz="1050"/>
      </a:pPr>
      <a:endParaRPr lang="de-DE"/>
    </a:p>
  </c:txPr>
  <c:externalData r:id="rId1">
    <c:autoUpdate val="1"/>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380111104"/>
        <c:axId val="380112896"/>
      </c:lineChart>
      <c:catAx>
        <c:axId val="380111104"/>
        <c:scaling>
          <c:orientation val="minMax"/>
        </c:scaling>
        <c:delete val="0"/>
        <c:axPos val="b"/>
        <c:numFmt formatCode="General" sourceLinked="1"/>
        <c:majorTickMark val="out"/>
        <c:minorTickMark val="none"/>
        <c:tickLblPos val="nextTo"/>
        <c:crossAx val="380112896"/>
        <c:crosses val="autoZero"/>
        <c:auto val="1"/>
        <c:lblAlgn val="ctr"/>
        <c:lblOffset val="100"/>
        <c:noMultiLvlLbl val="0"/>
      </c:catAx>
      <c:valAx>
        <c:axId val="380112896"/>
        <c:scaling>
          <c:orientation val="minMax"/>
        </c:scaling>
        <c:delete val="0"/>
        <c:axPos val="l"/>
        <c:majorGridlines/>
        <c:numFmt formatCode="General" sourceLinked="1"/>
        <c:majorTickMark val="out"/>
        <c:minorTickMark val="none"/>
        <c:tickLblPos val="nextTo"/>
        <c:crossAx val="380111104"/>
        <c:crosses val="autoZero"/>
        <c:crossBetween val="between"/>
      </c:valAx>
    </c:plotArea>
    <c:plotVisOnly val="1"/>
    <c:dispBlanksAs val="gap"/>
    <c:showDLblsOverMax val="0"/>
  </c:chart>
  <c:txPr>
    <a:bodyPr/>
    <a:lstStyle/>
    <a:p>
      <a:pPr>
        <a:defRPr sz="800"/>
      </a:pPr>
      <a:endParaRPr lang="de-DE"/>
    </a:p>
  </c:txPr>
  <c:externalData r:id="rId1">
    <c:autoUpdate val="1"/>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0"/>
    </mc:Choice>
    <mc:Fallback>
      <c:style val="40"/>
    </mc:Fallback>
  </mc:AlternateContent>
  <c:chart>
    <c:autoTitleDeleted val="1"/>
    <c:plotArea>
      <c:layout/>
      <c:barChart>
        <c:barDir val="col"/>
        <c:grouping val="clustered"/>
        <c:varyColors val="0"/>
        <c:ser>
          <c:idx val="0"/>
          <c:order val="0"/>
          <c:tx>
            <c:strRef>
              <c:f>Tabelle1!$B$1</c:f>
              <c:strCache>
                <c:ptCount val="1"/>
                <c:pt idx="0">
                  <c:v>Datenreihe 1</c:v>
                </c:pt>
              </c:strCache>
            </c:strRef>
          </c:tx>
          <c:invertIfNegative val="0"/>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er>
        <c:dLbls>
          <c:showLegendKey val="0"/>
          <c:showVal val="0"/>
          <c:showCatName val="0"/>
          <c:showSerName val="0"/>
          <c:showPercent val="0"/>
          <c:showBubbleSize val="0"/>
        </c:dLbls>
        <c:gapWidth val="150"/>
        <c:axId val="375394304"/>
        <c:axId val="375395840"/>
      </c:barChart>
      <c:catAx>
        <c:axId val="375394304"/>
        <c:scaling>
          <c:orientation val="minMax"/>
        </c:scaling>
        <c:delete val="0"/>
        <c:axPos val="b"/>
        <c:numFmt formatCode="General" sourceLinked="1"/>
        <c:majorTickMark val="out"/>
        <c:minorTickMark val="none"/>
        <c:tickLblPos val="nextTo"/>
        <c:crossAx val="375395840"/>
        <c:crosses val="autoZero"/>
        <c:auto val="1"/>
        <c:lblAlgn val="ctr"/>
        <c:lblOffset val="100"/>
        <c:noMultiLvlLbl val="0"/>
      </c:catAx>
      <c:valAx>
        <c:axId val="375395840"/>
        <c:scaling>
          <c:orientation val="minMax"/>
        </c:scaling>
        <c:delete val="0"/>
        <c:axPos val="l"/>
        <c:majorGridlines/>
        <c:numFmt formatCode="General" sourceLinked="1"/>
        <c:majorTickMark val="out"/>
        <c:minorTickMark val="none"/>
        <c:tickLblPos val="nextTo"/>
        <c:crossAx val="375394304"/>
        <c:crosses val="autoZero"/>
        <c:crossBetween val="between"/>
      </c:valAx>
    </c:plotArea>
    <c:plotVisOnly val="1"/>
    <c:dispBlanksAs val="gap"/>
    <c:showDLblsOverMax val="0"/>
  </c:chart>
  <c:txPr>
    <a:bodyPr/>
    <a:lstStyle/>
    <a:p>
      <a:pPr>
        <a:defRPr sz="1050"/>
      </a:pPr>
      <a:endParaRPr lang="de-DE"/>
    </a:p>
  </c:txPr>
  <c:externalData r:id="rId1">
    <c:autoUpdate val="1"/>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9"/>
    </mc:Choice>
    <mc:Fallback>
      <c:style val="39"/>
    </mc:Fallback>
  </mc:AlternateContent>
  <c:chart>
    <c:autoTitleDeleted val="1"/>
    <c:plotArea>
      <c:layout/>
      <c:barChart>
        <c:barDir val="col"/>
        <c:grouping val="clustered"/>
        <c:varyColors val="0"/>
        <c:ser>
          <c:idx val="0"/>
          <c:order val="0"/>
          <c:tx>
            <c:strRef>
              <c:f>Tabelle1!$B$1</c:f>
              <c:strCache>
                <c:ptCount val="1"/>
                <c:pt idx="0">
                  <c:v>Datenreihe 1</c:v>
                </c:pt>
              </c:strCache>
            </c:strRef>
          </c:tx>
          <c:invertIfNegative val="0"/>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er>
        <c:dLbls>
          <c:showLegendKey val="0"/>
          <c:showVal val="0"/>
          <c:showCatName val="0"/>
          <c:showSerName val="0"/>
          <c:showPercent val="0"/>
          <c:showBubbleSize val="0"/>
        </c:dLbls>
        <c:gapWidth val="150"/>
        <c:axId val="379119104"/>
        <c:axId val="379120640"/>
      </c:barChart>
      <c:catAx>
        <c:axId val="379119104"/>
        <c:scaling>
          <c:orientation val="minMax"/>
        </c:scaling>
        <c:delete val="0"/>
        <c:axPos val="b"/>
        <c:numFmt formatCode="General" sourceLinked="1"/>
        <c:majorTickMark val="out"/>
        <c:minorTickMark val="none"/>
        <c:tickLblPos val="nextTo"/>
        <c:crossAx val="379120640"/>
        <c:crosses val="autoZero"/>
        <c:auto val="1"/>
        <c:lblAlgn val="ctr"/>
        <c:lblOffset val="100"/>
        <c:noMultiLvlLbl val="0"/>
      </c:catAx>
      <c:valAx>
        <c:axId val="379120640"/>
        <c:scaling>
          <c:orientation val="minMax"/>
        </c:scaling>
        <c:delete val="0"/>
        <c:axPos val="l"/>
        <c:majorGridlines/>
        <c:numFmt formatCode="General" sourceLinked="1"/>
        <c:majorTickMark val="out"/>
        <c:minorTickMark val="none"/>
        <c:tickLblPos val="nextTo"/>
        <c:crossAx val="379119104"/>
        <c:crosses val="autoZero"/>
        <c:crossBetween val="between"/>
      </c:valAx>
    </c:plotArea>
    <c:plotVisOnly val="1"/>
    <c:dispBlanksAs val="gap"/>
    <c:showDLblsOverMax val="0"/>
  </c:chart>
  <c:txPr>
    <a:bodyPr/>
    <a:lstStyle/>
    <a:p>
      <a:pPr>
        <a:defRPr sz="1050"/>
      </a:pPr>
      <a:endParaRPr lang="de-DE"/>
    </a:p>
  </c:txPr>
  <c:externalData r:id="rId1">
    <c:autoUpdate val="1"/>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35"/>
    </mc:Choice>
    <mc:Fallback>
      <c:style val="35"/>
    </mc:Fallback>
  </mc:AlternateContent>
  <c:chart>
    <c:title>
      <c:tx>
        <c:rich>
          <a:bodyPr/>
          <a:lstStyle/>
          <a:p>
            <a:pPr>
              <a:defRPr/>
            </a:pPr>
            <a:r>
              <a:rPr lang="en-US"/>
              <a:t>Sales</a:t>
            </a:r>
          </a:p>
        </c:rich>
      </c:tx>
      <c:layout/>
      <c:overlay val="1"/>
    </c:title>
    <c:autoTitleDeleted val="0"/>
    <c:plotArea>
      <c:layout/>
      <c:ofPieChart>
        <c:ofPieType val="pie"/>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gapWidth val="100"/>
        <c:secondPieSize val="125"/>
        <c:serLines/>
      </c:ofPieChart>
    </c:plotArea>
    <c:plotVisOnly val="1"/>
    <c:dispBlanksAs val="zero"/>
    <c:showDLblsOverMax val="1"/>
  </c:chart>
  <c:txPr>
    <a:bodyPr/>
    <a:lstStyle/>
    <a:p>
      <a:pPr>
        <a:defRPr sz="1800"/>
      </a:pPr>
      <a:endParaRPr lang="de-DE"/>
    </a:p>
  </c:txPr>
  <c:externalData r:id="rId1">
    <c:autoUpdate val="1"/>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35"/>
    </mc:Choice>
    <mc:Fallback>
      <c:style val="35"/>
    </mc:Fallback>
  </mc:AlternateContent>
  <c:chart>
    <c:autoTitleDeleted val="1"/>
    <c:plotArea>
      <c:layout/>
      <c:barChart>
        <c:barDir val="col"/>
        <c:grouping val="percentStacked"/>
        <c:varyColors val="1"/>
        <c:ser>
          <c:idx val="0"/>
          <c:order val="0"/>
          <c:tx>
            <c:strRef>
              <c:f>Tabelle1!$B$1</c:f>
              <c:strCache>
                <c:ptCount val="1"/>
                <c:pt idx="0">
                  <c:v>Datenreihe 1</c:v>
                </c:pt>
              </c:strCache>
            </c:strRef>
          </c:tx>
          <c:spPr>
            <a:solidFill>
              <a:srgbClr xmlns:mc="http://schemas.openxmlformats.org/markup-compatibility/2006" xmlns:a14="http://schemas.microsoft.com/office/drawing/2010/main" val="23859D" mc:Ignorable=""/>
            </a:solidFill>
          </c:spPr>
          <c:invertIfNegative val="1"/>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ser>
          <c:idx val="1"/>
          <c:order val="1"/>
          <c:tx>
            <c:strRef>
              <c:f>Tabelle1!$C$1</c:f>
              <c:strCache>
                <c:ptCount val="1"/>
                <c:pt idx="0">
                  <c:v>Datenreihe 2</c:v>
                </c:pt>
              </c:strCache>
            </c:strRef>
          </c:tx>
          <c:spPr>
            <a:solidFill>
              <a:srgbClr xmlns:mc="http://schemas.openxmlformats.org/markup-compatibility/2006" xmlns:a14="http://schemas.microsoft.com/office/drawing/2010/main" val="2DA2BF" mc:Ignorable=""/>
            </a:solidFill>
          </c:spPr>
          <c:invertIfNegative val="1"/>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ser>
          <c:idx val="2"/>
          <c:order val="2"/>
          <c:tx>
            <c:strRef>
              <c:f>Tabelle1!$D$1</c:f>
              <c:strCache>
                <c:ptCount val="1"/>
                <c:pt idx="0">
                  <c:v>Datenreihe 3</c:v>
                </c:pt>
              </c:strCache>
            </c:strRef>
          </c:tx>
          <c:spPr>
            <a:solidFill>
              <a:srgbClr xmlns:mc="http://schemas.openxmlformats.org/markup-compatibility/2006" xmlns:a14="http://schemas.microsoft.com/office/drawing/2010/main" val="A3C9D8" mc:Ignorable=""/>
            </a:solidFill>
          </c:spPr>
          <c:invertIfNegative val="1"/>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dLbls>
          <c:showLegendKey val="0"/>
          <c:showVal val="0"/>
          <c:showCatName val="0"/>
          <c:showSerName val="0"/>
          <c:showPercent val="0"/>
          <c:showBubbleSize val="0"/>
        </c:dLbls>
        <c:gapWidth val="150"/>
        <c:overlap val="100"/>
        <c:axId val="381699200"/>
        <c:axId val="381700736"/>
      </c:barChart>
      <c:catAx>
        <c:axId val="381699200"/>
        <c:scaling>
          <c:orientation val="minMax"/>
        </c:scaling>
        <c:delete val="1"/>
        <c:axPos val="b"/>
        <c:majorTickMark val="cross"/>
        <c:minorTickMark val="cross"/>
        <c:tickLblPos val="none"/>
        <c:crossAx val="381700736"/>
        <c:crosses val="autoZero"/>
        <c:auto val="1"/>
        <c:lblAlgn val="ctr"/>
        <c:lblOffset val="100"/>
        <c:noMultiLvlLbl val="1"/>
      </c:catAx>
      <c:valAx>
        <c:axId val="381700736"/>
        <c:scaling>
          <c:orientation val="minMax"/>
        </c:scaling>
        <c:delete val="1"/>
        <c:axPos val="l"/>
        <c:majorGridlines/>
        <c:numFmt formatCode="0%" sourceLinked="1"/>
        <c:majorTickMark val="cross"/>
        <c:minorTickMark val="cross"/>
        <c:tickLblPos val="nextTo"/>
        <c:crossAx val="381699200"/>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de-DE"/>
  <c:roundedCorners val="1"/>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ndard"/>
        <c:varyColors val="1"/>
        <c:ser>
          <c:idx val="0"/>
          <c:order val="0"/>
          <c:tx>
            <c:strRef>
              <c:f>Tabelle1!$B$1</c:f>
              <c:strCache>
                <c:ptCount val="1"/>
                <c:pt idx="0">
                  <c:v>Datenreihe 1</c:v>
                </c:pt>
              </c:strCache>
            </c:strRef>
          </c:tx>
          <c:cat>
            <c:strRef>
              <c:f>Tabelle1!$A$2:$A$17</c:f>
              <c:strCache>
                <c:ptCount val="16"/>
                <c:pt idx="0">
                  <c:v>Kategorie 1</c:v>
                </c:pt>
                <c:pt idx="1">
                  <c:v>Kategorie 2</c:v>
                </c:pt>
                <c:pt idx="2">
                  <c:v>Kategorie 3</c:v>
                </c:pt>
                <c:pt idx="3">
                  <c:v>Kategorie 4</c:v>
                </c:pt>
                <c:pt idx="4">
                  <c:v>Kategorie 1</c:v>
                </c:pt>
                <c:pt idx="5">
                  <c:v>Kategorie 2</c:v>
                </c:pt>
                <c:pt idx="6">
                  <c:v>Kategorie 3</c:v>
                </c:pt>
                <c:pt idx="7">
                  <c:v>Kategorie 4</c:v>
                </c:pt>
                <c:pt idx="8">
                  <c:v>Kategorie 1</c:v>
                </c:pt>
                <c:pt idx="9">
                  <c:v>Kategorie 2</c:v>
                </c:pt>
                <c:pt idx="10">
                  <c:v>Kategorie 3</c:v>
                </c:pt>
                <c:pt idx="11">
                  <c:v>Kategorie 4</c:v>
                </c:pt>
                <c:pt idx="12">
                  <c:v>Kategorie 1</c:v>
                </c:pt>
                <c:pt idx="13">
                  <c:v>Kategorie 2</c:v>
                </c:pt>
                <c:pt idx="14">
                  <c:v>Kategorie 3</c:v>
                </c:pt>
                <c:pt idx="15">
                  <c:v>Kategorie 4</c:v>
                </c:pt>
              </c:strCache>
            </c:strRef>
          </c:cat>
          <c:val>
            <c:numRef>
              <c:f>Tabelle1!$B$2:$B$17</c:f>
              <c:numCache>
                <c:formatCode>General</c:formatCode>
                <c:ptCount val="16"/>
                <c:pt idx="0">
                  <c:v>4.3</c:v>
                </c:pt>
                <c:pt idx="1">
                  <c:v>2.5</c:v>
                </c:pt>
                <c:pt idx="2">
                  <c:v>3.5</c:v>
                </c:pt>
                <c:pt idx="3">
                  <c:v>4.5</c:v>
                </c:pt>
                <c:pt idx="4">
                  <c:v>4.3</c:v>
                </c:pt>
                <c:pt idx="5">
                  <c:v>2.5</c:v>
                </c:pt>
                <c:pt idx="6">
                  <c:v>22</c:v>
                </c:pt>
                <c:pt idx="7">
                  <c:v>4.5</c:v>
                </c:pt>
                <c:pt idx="8">
                  <c:v>4.3</c:v>
                </c:pt>
                <c:pt idx="9">
                  <c:v>2.5</c:v>
                </c:pt>
                <c:pt idx="10">
                  <c:v>3.5</c:v>
                </c:pt>
                <c:pt idx="11">
                  <c:v>4.5</c:v>
                </c:pt>
                <c:pt idx="12">
                  <c:v>21</c:v>
                </c:pt>
                <c:pt idx="13">
                  <c:v>2.5</c:v>
                </c:pt>
                <c:pt idx="14">
                  <c:v>3.5</c:v>
                </c:pt>
                <c:pt idx="15">
                  <c:v>4.5</c:v>
                </c:pt>
              </c:numCache>
            </c:numRef>
          </c:val>
          <c:smooth val="1"/>
        </c:ser>
        <c:ser>
          <c:idx val="1"/>
          <c:order val="1"/>
          <c:tx>
            <c:strRef>
              <c:f>Tabelle1!$C$1</c:f>
              <c:strCache>
                <c:ptCount val="1"/>
                <c:pt idx="0">
                  <c:v>Datenreihe 2</c:v>
                </c:pt>
              </c:strCache>
            </c:strRef>
          </c:tx>
          <c:cat>
            <c:strRef>
              <c:f>Tabelle1!$A$2:$A$17</c:f>
              <c:strCache>
                <c:ptCount val="16"/>
                <c:pt idx="0">
                  <c:v>Kategorie 1</c:v>
                </c:pt>
                <c:pt idx="1">
                  <c:v>Kategorie 2</c:v>
                </c:pt>
                <c:pt idx="2">
                  <c:v>Kategorie 3</c:v>
                </c:pt>
                <c:pt idx="3">
                  <c:v>Kategorie 4</c:v>
                </c:pt>
                <c:pt idx="4">
                  <c:v>Kategorie 1</c:v>
                </c:pt>
                <c:pt idx="5">
                  <c:v>Kategorie 2</c:v>
                </c:pt>
                <c:pt idx="6">
                  <c:v>Kategorie 3</c:v>
                </c:pt>
                <c:pt idx="7">
                  <c:v>Kategorie 4</c:v>
                </c:pt>
                <c:pt idx="8">
                  <c:v>Kategorie 1</c:v>
                </c:pt>
                <c:pt idx="9">
                  <c:v>Kategorie 2</c:v>
                </c:pt>
                <c:pt idx="10">
                  <c:v>Kategorie 3</c:v>
                </c:pt>
                <c:pt idx="11">
                  <c:v>Kategorie 4</c:v>
                </c:pt>
                <c:pt idx="12">
                  <c:v>Kategorie 1</c:v>
                </c:pt>
                <c:pt idx="13">
                  <c:v>Kategorie 2</c:v>
                </c:pt>
                <c:pt idx="14">
                  <c:v>Kategorie 3</c:v>
                </c:pt>
                <c:pt idx="15">
                  <c:v>Kategorie 4</c:v>
                </c:pt>
              </c:strCache>
            </c:strRef>
          </c:cat>
          <c:val>
            <c:numRef>
              <c:f>Tabelle1!$C$2:$C$17</c:f>
              <c:numCache>
                <c:formatCode>General</c:formatCode>
                <c:ptCount val="16"/>
                <c:pt idx="0">
                  <c:v>2.4</c:v>
                </c:pt>
                <c:pt idx="1">
                  <c:v>4.4000000000000004</c:v>
                </c:pt>
                <c:pt idx="2">
                  <c:v>1.8</c:v>
                </c:pt>
                <c:pt idx="3">
                  <c:v>2.8</c:v>
                </c:pt>
                <c:pt idx="4">
                  <c:v>2.4</c:v>
                </c:pt>
                <c:pt idx="5">
                  <c:v>4.4000000000000004</c:v>
                </c:pt>
                <c:pt idx="6">
                  <c:v>1.8</c:v>
                </c:pt>
                <c:pt idx="7">
                  <c:v>2.8</c:v>
                </c:pt>
                <c:pt idx="8">
                  <c:v>3</c:v>
                </c:pt>
                <c:pt idx="9">
                  <c:v>12</c:v>
                </c:pt>
                <c:pt idx="10">
                  <c:v>1.8</c:v>
                </c:pt>
                <c:pt idx="11">
                  <c:v>2.8</c:v>
                </c:pt>
                <c:pt idx="12">
                  <c:v>2.4</c:v>
                </c:pt>
                <c:pt idx="13">
                  <c:v>4.4000000000000004</c:v>
                </c:pt>
                <c:pt idx="14">
                  <c:v>1.8</c:v>
                </c:pt>
                <c:pt idx="15">
                  <c:v>2.8</c:v>
                </c:pt>
              </c:numCache>
            </c:numRef>
          </c:val>
          <c:smooth val="1"/>
        </c:ser>
        <c:ser>
          <c:idx val="2"/>
          <c:order val="2"/>
          <c:tx>
            <c:strRef>
              <c:f>Tabelle1!$D$1</c:f>
              <c:strCache>
                <c:ptCount val="1"/>
                <c:pt idx="0">
                  <c:v>Datenreihe 3</c:v>
                </c:pt>
              </c:strCache>
            </c:strRef>
          </c:tx>
          <c:cat>
            <c:strRef>
              <c:f>Tabelle1!$A$2:$A$17</c:f>
              <c:strCache>
                <c:ptCount val="16"/>
                <c:pt idx="0">
                  <c:v>Kategorie 1</c:v>
                </c:pt>
                <c:pt idx="1">
                  <c:v>Kategorie 2</c:v>
                </c:pt>
                <c:pt idx="2">
                  <c:v>Kategorie 3</c:v>
                </c:pt>
                <c:pt idx="3">
                  <c:v>Kategorie 4</c:v>
                </c:pt>
                <c:pt idx="4">
                  <c:v>Kategorie 1</c:v>
                </c:pt>
                <c:pt idx="5">
                  <c:v>Kategorie 2</c:v>
                </c:pt>
                <c:pt idx="6">
                  <c:v>Kategorie 3</c:v>
                </c:pt>
                <c:pt idx="7">
                  <c:v>Kategorie 4</c:v>
                </c:pt>
                <c:pt idx="8">
                  <c:v>Kategorie 1</c:v>
                </c:pt>
                <c:pt idx="9">
                  <c:v>Kategorie 2</c:v>
                </c:pt>
                <c:pt idx="10">
                  <c:v>Kategorie 3</c:v>
                </c:pt>
                <c:pt idx="11">
                  <c:v>Kategorie 4</c:v>
                </c:pt>
                <c:pt idx="12">
                  <c:v>Kategorie 1</c:v>
                </c:pt>
                <c:pt idx="13">
                  <c:v>Kategorie 2</c:v>
                </c:pt>
                <c:pt idx="14">
                  <c:v>Kategorie 3</c:v>
                </c:pt>
                <c:pt idx="15">
                  <c:v>Kategorie 4</c:v>
                </c:pt>
              </c:strCache>
            </c:strRef>
          </c:cat>
          <c:val>
            <c:numRef>
              <c:f>Tabelle1!$D$2:$D$17</c:f>
              <c:numCache>
                <c:formatCode>General</c:formatCode>
                <c:ptCount val="16"/>
                <c:pt idx="0">
                  <c:v>2</c:v>
                </c:pt>
                <c:pt idx="1">
                  <c:v>2</c:v>
                </c:pt>
                <c:pt idx="2">
                  <c:v>3</c:v>
                </c:pt>
                <c:pt idx="3">
                  <c:v>5</c:v>
                </c:pt>
                <c:pt idx="4">
                  <c:v>2</c:v>
                </c:pt>
                <c:pt idx="5">
                  <c:v>2</c:v>
                </c:pt>
                <c:pt idx="6">
                  <c:v>3</c:v>
                </c:pt>
                <c:pt idx="7">
                  <c:v>5</c:v>
                </c:pt>
                <c:pt idx="8">
                  <c:v>2</c:v>
                </c:pt>
                <c:pt idx="9">
                  <c:v>2</c:v>
                </c:pt>
                <c:pt idx="10">
                  <c:v>3</c:v>
                </c:pt>
                <c:pt idx="11">
                  <c:v>5</c:v>
                </c:pt>
                <c:pt idx="12">
                  <c:v>2</c:v>
                </c:pt>
                <c:pt idx="13">
                  <c:v>23</c:v>
                </c:pt>
                <c:pt idx="14">
                  <c:v>3</c:v>
                </c:pt>
                <c:pt idx="15">
                  <c:v>5</c:v>
                </c:pt>
              </c:numCache>
            </c:numRef>
          </c:val>
          <c:smooth val="1"/>
        </c:ser>
        <c:dLbls>
          <c:showLegendKey val="0"/>
          <c:showVal val="0"/>
          <c:showCatName val="0"/>
          <c:showSerName val="0"/>
          <c:showPercent val="0"/>
          <c:showBubbleSize val="0"/>
        </c:dLbls>
        <c:marker val="1"/>
        <c:smooth val="0"/>
        <c:axId val="375509376"/>
        <c:axId val="375510912"/>
      </c:lineChart>
      <c:catAx>
        <c:axId val="375509376"/>
        <c:scaling>
          <c:orientation val="minMax"/>
        </c:scaling>
        <c:delete val="1"/>
        <c:axPos val="b"/>
        <c:majorTickMark val="cross"/>
        <c:minorTickMark val="cross"/>
        <c:tickLblPos val="none"/>
        <c:crossAx val="375510912"/>
        <c:crosses val="autoZero"/>
        <c:auto val="1"/>
        <c:lblAlgn val="ctr"/>
        <c:lblOffset val="100"/>
        <c:noMultiLvlLbl val="1"/>
      </c:catAx>
      <c:valAx>
        <c:axId val="375510912"/>
        <c:scaling>
          <c:orientation val="minMax"/>
        </c:scaling>
        <c:delete val="1"/>
        <c:axPos val="l"/>
        <c:majorGridlines/>
        <c:numFmt formatCode="General" sourceLinked="1"/>
        <c:majorTickMark val="cross"/>
        <c:minorTickMark val="cross"/>
        <c:tickLblPos val="nextTo"/>
        <c:crossAx val="375509376"/>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5"/>
    </mc:Choice>
    <mc:Fallback>
      <c:style val="45"/>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dLbls>
          <c:showLegendKey val="0"/>
          <c:showVal val="0"/>
          <c:showCatName val="0"/>
          <c:showSerName val="0"/>
          <c:showPercent val="0"/>
          <c:showBubbleSize val="0"/>
        </c:dLbls>
        <c:marker val="1"/>
        <c:smooth val="0"/>
        <c:axId val="358819712"/>
        <c:axId val="358821248"/>
      </c:lineChart>
      <c:catAx>
        <c:axId val="358819712"/>
        <c:scaling>
          <c:orientation val="minMax"/>
        </c:scaling>
        <c:delete val="0"/>
        <c:axPos val="b"/>
        <c:numFmt formatCode="General" sourceLinked="1"/>
        <c:majorTickMark val="out"/>
        <c:minorTickMark val="none"/>
        <c:tickLblPos val="nextTo"/>
        <c:crossAx val="358821248"/>
        <c:crosses val="autoZero"/>
        <c:auto val="1"/>
        <c:lblAlgn val="ctr"/>
        <c:lblOffset val="100"/>
        <c:noMultiLvlLbl val="0"/>
      </c:catAx>
      <c:valAx>
        <c:axId val="358821248"/>
        <c:scaling>
          <c:orientation val="minMax"/>
        </c:scaling>
        <c:delete val="0"/>
        <c:axPos val="l"/>
        <c:majorGridlines/>
        <c:numFmt formatCode="General" sourceLinked="1"/>
        <c:majorTickMark val="out"/>
        <c:minorTickMark val="none"/>
        <c:tickLblPos val="nextTo"/>
        <c:crossAx val="358819712"/>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de-DE"/>
  <c:roundedCorners val="1"/>
  <c:style val="18"/>
  <c:chart>
    <c:autoTitleDeleted val="1"/>
    <c:plotArea>
      <c:layout/>
      <c:lineChart>
        <c:grouping val="standard"/>
        <c:varyColors val="1"/>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1"/>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1"/>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1"/>
        </c:ser>
        <c:dLbls>
          <c:showLegendKey val="0"/>
          <c:showVal val="0"/>
          <c:showCatName val="0"/>
          <c:showSerName val="0"/>
          <c:showPercent val="0"/>
          <c:showBubbleSize val="0"/>
        </c:dLbls>
        <c:marker val="1"/>
        <c:smooth val="0"/>
        <c:axId val="371552256"/>
        <c:axId val="371553792"/>
      </c:lineChart>
      <c:catAx>
        <c:axId val="371552256"/>
        <c:scaling>
          <c:orientation val="minMax"/>
        </c:scaling>
        <c:delete val="1"/>
        <c:axPos val="b"/>
        <c:majorTickMark val="cross"/>
        <c:minorTickMark val="cross"/>
        <c:tickLblPos val="none"/>
        <c:crossAx val="371553792"/>
        <c:crosses val="autoZero"/>
        <c:auto val="1"/>
        <c:lblAlgn val="ctr"/>
        <c:lblOffset val="100"/>
        <c:noMultiLvlLbl val="1"/>
      </c:catAx>
      <c:valAx>
        <c:axId val="371553792"/>
        <c:scaling>
          <c:orientation val="minMax"/>
        </c:scaling>
        <c:delete val="1"/>
        <c:axPos val="l"/>
        <c:majorGridlines/>
        <c:minorGridlines/>
        <c:numFmt formatCode="General" sourceLinked="1"/>
        <c:majorTickMark val="cross"/>
        <c:minorTickMark val="cross"/>
        <c:tickLblPos val="nextTo"/>
        <c:crossAx val="371552256"/>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1"/>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1"/>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1"/>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1"/>
        </c:ser>
        <c:dLbls>
          <c:showLegendKey val="0"/>
          <c:showVal val="0"/>
          <c:showCatName val="0"/>
          <c:showSerName val="0"/>
          <c:showPercent val="0"/>
          <c:showBubbleSize val="0"/>
        </c:dLbls>
        <c:marker val="1"/>
        <c:smooth val="0"/>
        <c:axId val="375500160"/>
        <c:axId val="375501952"/>
      </c:lineChart>
      <c:catAx>
        <c:axId val="375500160"/>
        <c:scaling>
          <c:orientation val="minMax"/>
        </c:scaling>
        <c:delete val="1"/>
        <c:axPos val="b"/>
        <c:majorTickMark val="none"/>
        <c:minorTickMark val="cross"/>
        <c:tickLblPos val="none"/>
        <c:crossAx val="375501952"/>
        <c:crosses val="autoZero"/>
        <c:auto val="1"/>
        <c:lblAlgn val="ctr"/>
        <c:lblOffset val="100"/>
        <c:noMultiLvlLbl val="1"/>
      </c:catAx>
      <c:valAx>
        <c:axId val="375501952"/>
        <c:scaling>
          <c:orientation val="minMax"/>
        </c:scaling>
        <c:delete val="1"/>
        <c:axPos val="l"/>
        <c:majorGridlines/>
        <c:numFmt formatCode="General" sourceLinked="1"/>
        <c:majorTickMark val="none"/>
        <c:minorTickMark val="cross"/>
        <c:tickLblPos val="nextTo"/>
        <c:crossAx val="375500160"/>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de-DE"/>
  <c:roundedCorners val="1"/>
  <c:style val="2"/>
  <c:chart>
    <c:autoTitleDeleted val="1"/>
    <c:plotArea>
      <c:layout/>
      <c:lineChart>
        <c:grouping val="standard"/>
        <c:varyColors val="1"/>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1"/>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1"/>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1"/>
        </c:ser>
        <c:dLbls>
          <c:showLegendKey val="0"/>
          <c:showVal val="0"/>
          <c:showCatName val="0"/>
          <c:showSerName val="0"/>
          <c:showPercent val="0"/>
          <c:showBubbleSize val="0"/>
        </c:dLbls>
        <c:marker val="1"/>
        <c:smooth val="0"/>
        <c:axId val="378136448"/>
        <c:axId val="378137984"/>
      </c:lineChart>
      <c:catAx>
        <c:axId val="378136448"/>
        <c:scaling>
          <c:orientation val="minMax"/>
        </c:scaling>
        <c:delete val="1"/>
        <c:axPos val="b"/>
        <c:majorTickMark val="cross"/>
        <c:minorTickMark val="cross"/>
        <c:tickLblPos val="none"/>
        <c:crossAx val="378137984"/>
        <c:crosses val="autoZero"/>
        <c:auto val="1"/>
        <c:lblAlgn val="ctr"/>
        <c:lblOffset val="100"/>
        <c:noMultiLvlLbl val="1"/>
      </c:catAx>
      <c:valAx>
        <c:axId val="378137984"/>
        <c:scaling>
          <c:orientation val="minMax"/>
        </c:scaling>
        <c:delete val="1"/>
        <c:axPos val="l"/>
        <c:majorGridlines/>
        <c:numFmt formatCode="General" sourceLinked="1"/>
        <c:majorTickMark val="cross"/>
        <c:minorTickMark val="cross"/>
        <c:tickLblPos val="nextTo"/>
        <c:crossAx val="378136448"/>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371584384"/>
        <c:axId val="371586176"/>
      </c:lineChart>
      <c:catAx>
        <c:axId val="371584384"/>
        <c:scaling>
          <c:orientation val="minMax"/>
        </c:scaling>
        <c:delete val="0"/>
        <c:axPos val="b"/>
        <c:numFmt formatCode="General" sourceLinked="1"/>
        <c:majorTickMark val="out"/>
        <c:minorTickMark val="none"/>
        <c:tickLblPos val="nextTo"/>
        <c:crossAx val="371586176"/>
        <c:crosses val="autoZero"/>
        <c:auto val="1"/>
        <c:lblAlgn val="ctr"/>
        <c:lblOffset val="100"/>
        <c:noMultiLvlLbl val="0"/>
      </c:catAx>
      <c:valAx>
        <c:axId val="371586176"/>
        <c:scaling>
          <c:orientation val="minMax"/>
        </c:scaling>
        <c:delete val="1"/>
        <c:axPos val="l"/>
        <c:majorGridlines/>
        <c:numFmt formatCode="General" sourceLinked="1"/>
        <c:majorTickMark val="out"/>
        <c:minorTickMark val="none"/>
        <c:tickLblPos val="nextTo"/>
        <c:crossAx val="371584384"/>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371611520"/>
        <c:axId val="371613056"/>
      </c:lineChart>
      <c:catAx>
        <c:axId val="371611520"/>
        <c:scaling>
          <c:orientation val="minMax"/>
        </c:scaling>
        <c:delete val="0"/>
        <c:axPos val="b"/>
        <c:numFmt formatCode="General" sourceLinked="1"/>
        <c:majorTickMark val="out"/>
        <c:minorTickMark val="none"/>
        <c:tickLblPos val="nextTo"/>
        <c:crossAx val="371613056"/>
        <c:crosses val="autoZero"/>
        <c:auto val="1"/>
        <c:lblAlgn val="ctr"/>
        <c:lblOffset val="100"/>
        <c:noMultiLvlLbl val="0"/>
      </c:catAx>
      <c:valAx>
        <c:axId val="371613056"/>
        <c:scaling>
          <c:orientation val="minMax"/>
        </c:scaling>
        <c:delete val="1"/>
        <c:axPos val="l"/>
        <c:majorGridlines/>
        <c:numFmt formatCode="General" sourceLinked="1"/>
        <c:majorTickMark val="out"/>
        <c:minorTickMark val="none"/>
        <c:tickLblPos val="nextTo"/>
        <c:crossAx val="371611520"/>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9.6141079175484548E-2"/>
          <c:y val="0"/>
          <c:w val="0.68727052007771494"/>
          <c:h val="1"/>
        </c:manualLayout>
      </c:layout>
      <c:pieChart>
        <c:varyColors val="1"/>
        <c:ser>
          <c:idx val="0"/>
          <c:order val="0"/>
          <c:tx>
            <c:strRef>
              <c:f>Tabelle1!$B$1</c:f>
              <c:strCache>
                <c:ptCount val="1"/>
                <c:pt idx="0">
                  <c:v>Verkauf</c:v>
                </c:pt>
              </c:strCache>
            </c:strRef>
          </c:tx>
          <c:cat>
            <c:strRef>
              <c:f>Tabelle1!$A$2:$A$4</c:f>
              <c:strCache>
                <c:ptCount val="3"/>
                <c:pt idx="0">
                  <c:v>1. Quartal</c:v>
                </c:pt>
                <c:pt idx="1">
                  <c:v>2. Quartal</c:v>
                </c:pt>
                <c:pt idx="2">
                  <c:v>3. Quartal</c:v>
                </c:pt>
              </c:strCache>
            </c:strRef>
          </c:cat>
          <c:val>
            <c:numRef>
              <c:f>Tabelle1!$B$2:$B$4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de-DE"/>
    </a:p>
  </c:txPr>
  <c:externalData r:id="rId1">
    <c:autoUpdate val="1"/>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5"/>
    </mc:Choice>
    <mc:Fallback>
      <c:style val="45"/>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dLbls>
          <c:showLegendKey val="0"/>
          <c:showVal val="0"/>
          <c:showCatName val="0"/>
          <c:showSerName val="0"/>
          <c:showPercent val="0"/>
          <c:showBubbleSize val="0"/>
        </c:dLbls>
        <c:marker val="1"/>
        <c:smooth val="0"/>
        <c:axId val="379937152"/>
        <c:axId val="379938688"/>
      </c:lineChart>
      <c:catAx>
        <c:axId val="379937152"/>
        <c:scaling>
          <c:orientation val="minMax"/>
        </c:scaling>
        <c:delete val="0"/>
        <c:axPos val="b"/>
        <c:numFmt formatCode="General" sourceLinked="1"/>
        <c:majorTickMark val="out"/>
        <c:minorTickMark val="none"/>
        <c:tickLblPos val="nextTo"/>
        <c:crossAx val="379938688"/>
        <c:crosses val="autoZero"/>
        <c:auto val="1"/>
        <c:lblAlgn val="ctr"/>
        <c:lblOffset val="100"/>
        <c:noMultiLvlLbl val="0"/>
      </c:catAx>
      <c:valAx>
        <c:axId val="379938688"/>
        <c:scaling>
          <c:orientation val="minMax"/>
        </c:scaling>
        <c:delete val="0"/>
        <c:axPos val="l"/>
        <c:majorGridlines/>
        <c:numFmt formatCode="General" sourceLinked="1"/>
        <c:majorTickMark val="out"/>
        <c:minorTickMark val="none"/>
        <c:tickLblPos val="nextTo"/>
        <c:crossAx val="379937152"/>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378245888"/>
        <c:axId val="378247424"/>
      </c:lineChart>
      <c:catAx>
        <c:axId val="378245888"/>
        <c:scaling>
          <c:orientation val="minMax"/>
        </c:scaling>
        <c:delete val="0"/>
        <c:axPos val="b"/>
        <c:numFmt formatCode="General" sourceLinked="1"/>
        <c:majorTickMark val="out"/>
        <c:minorTickMark val="none"/>
        <c:tickLblPos val="nextTo"/>
        <c:crossAx val="378247424"/>
        <c:crosses val="autoZero"/>
        <c:auto val="1"/>
        <c:lblAlgn val="ctr"/>
        <c:lblOffset val="100"/>
        <c:noMultiLvlLbl val="0"/>
      </c:catAx>
      <c:valAx>
        <c:axId val="378247424"/>
        <c:scaling>
          <c:orientation val="minMax"/>
        </c:scaling>
        <c:delete val="0"/>
        <c:axPos val="l"/>
        <c:majorGridlines/>
        <c:numFmt formatCode="General" sourceLinked="1"/>
        <c:majorTickMark val="out"/>
        <c:minorTickMark val="none"/>
        <c:tickLblPos val="nextTo"/>
        <c:crossAx val="37824588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378268672"/>
        <c:axId val="381920000"/>
      </c:lineChart>
      <c:catAx>
        <c:axId val="378268672"/>
        <c:scaling>
          <c:orientation val="minMax"/>
        </c:scaling>
        <c:delete val="0"/>
        <c:axPos val="b"/>
        <c:numFmt formatCode="General" sourceLinked="1"/>
        <c:majorTickMark val="out"/>
        <c:minorTickMark val="none"/>
        <c:tickLblPos val="nextTo"/>
        <c:crossAx val="381920000"/>
        <c:crosses val="autoZero"/>
        <c:auto val="1"/>
        <c:lblAlgn val="ctr"/>
        <c:lblOffset val="100"/>
        <c:noMultiLvlLbl val="0"/>
      </c:catAx>
      <c:valAx>
        <c:axId val="381920000"/>
        <c:scaling>
          <c:orientation val="minMax"/>
        </c:scaling>
        <c:delete val="0"/>
        <c:axPos val="l"/>
        <c:majorGridlines/>
        <c:numFmt formatCode="General" sourceLinked="1"/>
        <c:majorTickMark val="out"/>
        <c:minorTickMark val="none"/>
        <c:tickLblPos val="nextTo"/>
        <c:crossAx val="378268672"/>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pieChart>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1"/>
  </c:chart>
  <c:txPr>
    <a:bodyPr/>
    <a:lstStyle/>
    <a:p>
      <a:pPr>
        <a:defRPr sz="1800"/>
      </a:pPr>
      <a:endParaRPr lang="de-DE"/>
    </a:p>
  </c:txPr>
  <c:externalData r:id="rId1">
    <c:autoUpdate val="1"/>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pieChart>
        <c:varyColors val="1"/>
        <c:ser>
          <c:idx val="0"/>
          <c:order val="0"/>
          <c:tx>
            <c:strRef>
              <c:f>Tabelle1!$B$1</c:f>
              <c:strCache>
                <c:ptCount val="1"/>
                <c:pt idx="0">
                  <c:v>Verkauf</c:v>
                </c:pt>
              </c:strCache>
            </c:strRef>
          </c:tx>
          <c:explosion val="3"/>
          <c:cat>
            <c:strRef>
              <c:f>Tabelle1!$A$2:$A$4</c:f>
              <c:strCache>
                <c:ptCount val="3"/>
                <c:pt idx="0">
                  <c:v>1. Quartal</c:v>
                </c:pt>
                <c:pt idx="1">
                  <c:v>2. Quartal</c:v>
                </c:pt>
                <c:pt idx="2">
                  <c:v>3. Quartal</c:v>
                </c:pt>
              </c:strCache>
            </c:strRef>
          </c:cat>
          <c:val>
            <c:numRef>
              <c:f>Tabelle1!$B$2:$B$4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de-DE"/>
    </a:p>
  </c:txPr>
  <c:externalData r:id="rId1">
    <c:autoUpdate val="1"/>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46"/>
    </mc:Choice>
    <mc:Fallback>
      <c:style val="46"/>
    </mc:Fallback>
  </mc:AlternateContent>
  <c:chart>
    <c:autoTitleDeleted val="1"/>
    <c:view3D>
      <c:rotX val="40"/>
      <c:rotY val="60"/>
      <c:rAngAx val="1"/>
    </c:view3D>
    <c:floor>
      <c:thickness val="0"/>
    </c:floor>
    <c:sideWall>
      <c:thickness val="0"/>
    </c:sideWall>
    <c:backWall>
      <c:thickness val="0"/>
    </c:backWall>
    <c:plotArea>
      <c:layout/>
      <c:bar3DChart>
        <c:barDir val="col"/>
        <c:grouping val="clustered"/>
        <c:varyColors val="1"/>
        <c:ser>
          <c:idx val="0"/>
          <c:order val="0"/>
          <c:tx>
            <c:strRef>
              <c:f>Tabelle1!$B$1</c:f>
              <c:strCache>
                <c:ptCount val="1"/>
                <c:pt idx="0">
                  <c:v>Datenreihe 1</c:v>
                </c:pt>
              </c:strCache>
            </c:strRef>
          </c:tx>
          <c:spPr>
            <a:solidFill>
              <a:srgbClr xmlns:mc="http://schemas.openxmlformats.org/markup-compatibility/2006" xmlns:a14="http://schemas.microsoft.com/office/drawing/2010/main" val="2D5081" mc:Ignorable=""/>
            </a:solidFill>
          </c:spPr>
          <c:invertIfNegative val="1"/>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ser>
          <c:idx val="1"/>
          <c:order val="1"/>
          <c:tx>
            <c:strRef>
              <c:f>Tabelle1!$C$1</c:f>
              <c:strCache>
                <c:ptCount val="1"/>
                <c:pt idx="0">
                  <c:v>Datenreihe 2</c:v>
                </c:pt>
              </c:strCache>
            </c:strRef>
          </c:tx>
          <c:spPr>
            <a:solidFill>
              <a:srgbClr xmlns:mc="http://schemas.openxmlformats.org/markup-compatibility/2006" xmlns:a14="http://schemas.microsoft.com/office/drawing/2010/main" val="39639D" mc:Ignorable=""/>
            </a:solidFill>
          </c:spPr>
          <c:invertIfNegative val="1"/>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ser>
          <c:idx val="2"/>
          <c:order val="2"/>
          <c:tx>
            <c:strRef>
              <c:f>Tabelle1!$D$1</c:f>
              <c:strCache>
                <c:ptCount val="1"/>
                <c:pt idx="0">
                  <c:v>Datenreihe 3</c:v>
                </c:pt>
              </c:strCache>
            </c:strRef>
          </c:tx>
          <c:spPr>
            <a:solidFill>
              <a:srgbClr xmlns:mc="http://schemas.openxmlformats.org/markup-compatibility/2006" xmlns:a14="http://schemas.microsoft.com/office/drawing/2010/main" val="A5AFC7" mc:Ignorable=""/>
            </a:solidFill>
          </c:spPr>
          <c:invertIfNegative val="1"/>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dLbls>
          <c:showLegendKey val="0"/>
          <c:showVal val="0"/>
          <c:showCatName val="0"/>
          <c:showSerName val="0"/>
          <c:showPercent val="0"/>
          <c:showBubbleSize val="0"/>
        </c:dLbls>
        <c:gapWidth val="150"/>
        <c:shape val="cone"/>
        <c:axId val="379541376"/>
        <c:axId val="379542912"/>
        <c:axId val="0"/>
      </c:bar3DChart>
      <c:catAx>
        <c:axId val="379541376"/>
        <c:scaling>
          <c:orientation val="minMax"/>
        </c:scaling>
        <c:delete val="1"/>
        <c:axPos val="b"/>
        <c:majorTickMark val="cross"/>
        <c:minorTickMark val="cross"/>
        <c:tickLblPos val="none"/>
        <c:crossAx val="379542912"/>
        <c:crosses val="autoZero"/>
        <c:auto val="1"/>
        <c:lblAlgn val="ctr"/>
        <c:lblOffset val="100"/>
        <c:noMultiLvlLbl val="1"/>
      </c:catAx>
      <c:valAx>
        <c:axId val="379542912"/>
        <c:scaling>
          <c:orientation val="minMax"/>
        </c:scaling>
        <c:delete val="1"/>
        <c:axPos val="l"/>
        <c:majorGridlines/>
        <c:numFmt formatCode="General" sourceLinked="1"/>
        <c:majorTickMark val="cross"/>
        <c:minorTickMark val="cross"/>
        <c:tickLblPos val="nextTo"/>
        <c:crossAx val="379541376"/>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7"/>
    </mc:Choice>
    <mc:Fallback>
      <c:style val="47"/>
    </mc:Fallback>
  </mc:AlternateContent>
  <c:chart>
    <c:autoTitleDeleted val="1"/>
    <c:plotArea>
      <c:layout/>
      <c:barChart>
        <c:barDir val="col"/>
        <c:grouping val="clustered"/>
        <c:varyColors val="0"/>
        <c:ser>
          <c:idx val="0"/>
          <c:order val="0"/>
          <c:tx>
            <c:strRef>
              <c:f>Tabelle1!$B$1</c:f>
              <c:strCache>
                <c:ptCount val="1"/>
                <c:pt idx="0">
                  <c:v>Datenreihe 1</c:v>
                </c:pt>
              </c:strCache>
            </c:strRef>
          </c:tx>
          <c:invertIfNegative val="0"/>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er>
        <c:dLbls>
          <c:showLegendKey val="0"/>
          <c:showVal val="0"/>
          <c:showCatName val="0"/>
          <c:showSerName val="0"/>
          <c:showPercent val="0"/>
          <c:showBubbleSize val="0"/>
        </c:dLbls>
        <c:gapWidth val="150"/>
        <c:axId val="430603648"/>
        <c:axId val="302711936"/>
      </c:barChart>
      <c:catAx>
        <c:axId val="430603648"/>
        <c:scaling>
          <c:orientation val="minMax"/>
        </c:scaling>
        <c:delete val="0"/>
        <c:axPos val="b"/>
        <c:numFmt formatCode="General" sourceLinked="1"/>
        <c:majorTickMark val="out"/>
        <c:minorTickMark val="none"/>
        <c:tickLblPos val="nextTo"/>
        <c:crossAx val="302711936"/>
        <c:crosses val="autoZero"/>
        <c:auto val="1"/>
        <c:lblAlgn val="ctr"/>
        <c:lblOffset val="100"/>
        <c:noMultiLvlLbl val="0"/>
      </c:catAx>
      <c:valAx>
        <c:axId val="302711936"/>
        <c:scaling>
          <c:orientation val="minMax"/>
        </c:scaling>
        <c:delete val="0"/>
        <c:axPos val="l"/>
        <c:majorGridlines/>
        <c:numFmt formatCode="General" sourceLinked="1"/>
        <c:majorTickMark val="out"/>
        <c:minorTickMark val="none"/>
        <c:tickLblPos val="nextTo"/>
        <c:crossAx val="430603648"/>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5"/>
    </mc:Choice>
    <mc:Fallback>
      <c:style val="45"/>
    </mc:Fallback>
  </mc:AlternateContent>
  <c:chart>
    <c:autoTitleDeleted val="1"/>
    <c:plotArea>
      <c:layout/>
      <c:barChart>
        <c:barDir val="col"/>
        <c:grouping val="clustered"/>
        <c:varyColors val="0"/>
        <c:ser>
          <c:idx val="0"/>
          <c:order val="0"/>
          <c:tx>
            <c:strRef>
              <c:f>Tabelle1!$B$1</c:f>
              <c:strCache>
                <c:ptCount val="1"/>
                <c:pt idx="0">
                  <c:v>Datenreihe 1</c:v>
                </c:pt>
              </c:strCache>
            </c:strRef>
          </c:tx>
          <c:invertIfNegative val="0"/>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er>
        <c:dLbls>
          <c:showLegendKey val="0"/>
          <c:showVal val="0"/>
          <c:showCatName val="0"/>
          <c:showSerName val="0"/>
          <c:showPercent val="0"/>
          <c:showBubbleSize val="0"/>
        </c:dLbls>
        <c:gapWidth val="150"/>
        <c:axId val="316093568"/>
        <c:axId val="316095104"/>
      </c:barChart>
      <c:catAx>
        <c:axId val="316093568"/>
        <c:scaling>
          <c:orientation val="minMax"/>
        </c:scaling>
        <c:delete val="0"/>
        <c:axPos val="b"/>
        <c:numFmt formatCode="General" sourceLinked="1"/>
        <c:majorTickMark val="out"/>
        <c:minorTickMark val="none"/>
        <c:tickLblPos val="nextTo"/>
        <c:crossAx val="316095104"/>
        <c:crosses val="autoZero"/>
        <c:auto val="1"/>
        <c:lblAlgn val="ctr"/>
        <c:lblOffset val="100"/>
        <c:noMultiLvlLbl val="0"/>
      </c:catAx>
      <c:valAx>
        <c:axId val="316095104"/>
        <c:scaling>
          <c:orientation val="minMax"/>
        </c:scaling>
        <c:delete val="0"/>
        <c:axPos val="l"/>
        <c:majorGridlines/>
        <c:numFmt formatCode="General" sourceLinked="1"/>
        <c:majorTickMark val="out"/>
        <c:minorTickMark val="none"/>
        <c:tickLblPos val="nextTo"/>
        <c:crossAx val="316093568"/>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358882688"/>
        <c:axId val="358884480"/>
      </c:lineChart>
      <c:catAx>
        <c:axId val="358882688"/>
        <c:scaling>
          <c:orientation val="minMax"/>
        </c:scaling>
        <c:delete val="0"/>
        <c:axPos val="b"/>
        <c:numFmt formatCode="General" sourceLinked="1"/>
        <c:majorTickMark val="out"/>
        <c:minorTickMark val="none"/>
        <c:tickLblPos val="nextTo"/>
        <c:crossAx val="358884480"/>
        <c:crosses val="autoZero"/>
        <c:auto val="1"/>
        <c:lblAlgn val="ctr"/>
        <c:lblOffset val="100"/>
        <c:noMultiLvlLbl val="0"/>
      </c:catAx>
      <c:valAx>
        <c:axId val="358884480"/>
        <c:scaling>
          <c:orientation val="minMax"/>
        </c:scaling>
        <c:delete val="0"/>
        <c:axPos val="l"/>
        <c:majorGridlines/>
        <c:numFmt formatCode="General" sourceLinked="1"/>
        <c:majorTickMark val="out"/>
        <c:minorTickMark val="none"/>
        <c:tickLblPos val="nextTo"/>
        <c:crossAx val="35888268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358897536"/>
        <c:axId val="358899072"/>
      </c:lineChart>
      <c:catAx>
        <c:axId val="358897536"/>
        <c:scaling>
          <c:orientation val="minMax"/>
        </c:scaling>
        <c:delete val="0"/>
        <c:axPos val="b"/>
        <c:numFmt formatCode="General" sourceLinked="1"/>
        <c:majorTickMark val="out"/>
        <c:minorTickMark val="none"/>
        <c:tickLblPos val="nextTo"/>
        <c:crossAx val="358899072"/>
        <c:crosses val="autoZero"/>
        <c:auto val="1"/>
        <c:lblAlgn val="ctr"/>
        <c:lblOffset val="100"/>
        <c:noMultiLvlLbl val="0"/>
      </c:catAx>
      <c:valAx>
        <c:axId val="358899072"/>
        <c:scaling>
          <c:orientation val="minMax"/>
        </c:scaling>
        <c:delete val="0"/>
        <c:axPos val="l"/>
        <c:majorGridlines/>
        <c:numFmt formatCode="General" sourceLinked="1"/>
        <c:majorTickMark val="out"/>
        <c:minorTickMark val="none"/>
        <c:tickLblPos val="nextTo"/>
        <c:crossAx val="358897536"/>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371427968"/>
        <c:axId val="371429760"/>
      </c:lineChart>
      <c:catAx>
        <c:axId val="371427968"/>
        <c:scaling>
          <c:orientation val="minMax"/>
        </c:scaling>
        <c:delete val="0"/>
        <c:axPos val="b"/>
        <c:numFmt formatCode="General" sourceLinked="1"/>
        <c:majorTickMark val="out"/>
        <c:minorTickMark val="none"/>
        <c:tickLblPos val="nextTo"/>
        <c:crossAx val="371429760"/>
        <c:crosses val="autoZero"/>
        <c:auto val="1"/>
        <c:lblAlgn val="ctr"/>
        <c:lblOffset val="100"/>
        <c:noMultiLvlLbl val="0"/>
      </c:catAx>
      <c:valAx>
        <c:axId val="371429760"/>
        <c:scaling>
          <c:orientation val="minMax"/>
        </c:scaling>
        <c:delete val="1"/>
        <c:axPos val="l"/>
        <c:majorGridlines/>
        <c:numFmt formatCode="General" sourceLinked="1"/>
        <c:majorTickMark val="out"/>
        <c:minorTickMark val="none"/>
        <c:tickLblPos val="nextTo"/>
        <c:crossAx val="37142796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371451008"/>
        <c:axId val="371452544"/>
      </c:lineChart>
      <c:catAx>
        <c:axId val="371451008"/>
        <c:scaling>
          <c:orientation val="minMax"/>
        </c:scaling>
        <c:delete val="0"/>
        <c:axPos val="b"/>
        <c:numFmt formatCode="General" sourceLinked="1"/>
        <c:majorTickMark val="out"/>
        <c:minorTickMark val="none"/>
        <c:tickLblPos val="nextTo"/>
        <c:crossAx val="371452544"/>
        <c:crosses val="autoZero"/>
        <c:auto val="1"/>
        <c:lblAlgn val="ctr"/>
        <c:lblOffset val="100"/>
        <c:noMultiLvlLbl val="0"/>
      </c:catAx>
      <c:valAx>
        <c:axId val="371452544"/>
        <c:scaling>
          <c:orientation val="minMax"/>
        </c:scaling>
        <c:delete val="1"/>
        <c:axPos val="l"/>
        <c:majorGridlines/>
        <c:numFmt formatCode="General" sourceLinked="1"/>
        <c:majorTickMark val="out"/>
        <c:minorTickMark val="none"/>
        <c:tickLblPos val="nextTo"/>
        <c:crossAx val="37145100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4" loCatId="hierarchy" qsTypeId="urn:microsoft.com/office/officeart/2005/8/quickstyle/simple1" qsCatId="simple" csTypeId="urn:microsoft.com/office/officeart/2005/8/colors/colorful5" csCatId="colorful"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D124DF9D-BA4A-4130-808D-CB92034CA01B}" type="pres">
      <dgm:prSet presAssocID="{9615AD3A-10E3-46F0-9AB9-7D48DC9F6089}" presName="Name0" presStyleCnt="0">
        <dgm:presLayoutVars>
          <dgm:chPref val="1"/>
          <dgm:dir/>
          <dgm:animOne val="branch"/>
          <dgm:animLvl val="lvl"/>
          <dgm:resizeHandles/>
        </dgm:presLayoutVars>
      </dgm:prSet>
      <dgm:spPr/>
      <dgm:t>
        <a:bodyPr/>
        <a:lstStyle/>
        <a:p>
          <a:endParaRPr lang="en-US"/>
        </a:p>
      </dgm:t>
    </dgm:pt>
    <dgm:pt modelId="{D3DC1EAF-1352-473E-AA06-CEB2E62CA40D}" type="pres">
      <dgm:prSet presAssocID="{03442568-EDA2-483C-A0F0-C0BC5D7ED6E1}" presName="vertOne" presStyleCnt="0"/>
      <dgm:spPr/>
    </dgm:pt>
    <dgm:pt modelId="{D7FC528B-468D-4F2A-89EE-6014F31D4632}" type="pres">
      <dgm:prSet presAssocID="{03442568-EDA2-483C-A0F0-C0BC5D7ED6E1}" presName="txOne" presStyleLbl="node0" presStyleIdx="0" presStyleCnt="4">
        <dgm:presLayoutVars>
          <dgm:chPref val="3"/>
        </dgm:presLayoutVars>
      </dgm:prSet>
      <dgm:spPr/>
      <dgm:t>
        <a:bodyPr/>
        <a:lstStyle/>
        <a:p>
          <a:endParaRPr lang="en-US"/>
        </a:p>
      </dgm:t>
    </dgm:pt>
    <dgm:pt modelId="{FBCD17E3-13A2-4DAC-B8F1-36279612A184}" type="pres">
      <dgm:prSet presAssocID="{03442568-EDA2-483C-A0F0-C0BC5D7ED6E1}" presName="parTransOne" presStyleCnt="0"/>
      <dgm:spPr/>
    </dgm:pt>
    <dgm:pt modelId="{F37FE047-B534-4424-906D-109DB60540C2}" type="pres">
      <dgm:prSet presAssocID="{03442568-EDA2-483C-A0F0-C0BC5D7ED6E1}" presName="horzOne" presStyleCnt="0"/>
      <dgm:spPr/>
    </dgm:pt>
    <dgm:pt modelId="{3E221017-5DD6-4F46-B8CD-9F868491CD66}" type="pres">
      <dgm:prSet presAssocID="{B86CC77F-E68B-4B80-9A9B-F8D0C35988F7}" presName="vertTwo" presStyleCnt="0"/>
      <dgm:spPr/>
    </dgm:pt>
    <dgm:pt modelId="{3C96CB58-DE35-4A1F-B273-7BF635101AD7}" type="pres">
      <dgm:prSet presAssocID="{B86CC77F-E68B-4B80-9A9B-F8D0C35988F7}" presName="txTwo" presStyleLbl="node2" presStyleIdx="0" presStyleCnt="2">
        <dgm:presLayoutVars>
          <dgm:chPref val="3"/>
        </dgm:presLayoutVars>
      </dgm:prSet>
      <dgm:spPr/>
      <dgm:t>
        <a:bodyPr/>
        <a:lstStyle/>
        <a:p>
          <a:endParaRPr lang="en-US"/>
        </a:p>
      </dgm:t>
    </dgm:pt>
    <dgm:pt modelId="{0369002B-863B-42E4-953F-F9AE600A750F}" type="pres">
      <dgm:prSet presAssocID="{B86CC77F-E68B-4B80-9A9B-F8D0C35988F7}" presName="parTransTwo" presStyleCnt="0"/>
      <dgm:spPr/>
    </dgm:pt>
    <dgm:pt modelId="{31033135-74B4-46E1-8ABC-C46DAF149220}" type="pres">
      <dgm:prSet presAssocID="{B86CC77F-E68B-4B80-9A9B-F8D0C35988F7}" presName="horzTwo" presStyleCnt="0"/>
      <dgm:spPr/>
    </dgm:pt>
    <dgm:pt modelId="{E5E67156-29A2-461C-95B5-FDE407EAAA09}" type="pres">
      <dgm:prSet presAssocID="{57B9DA23-2CCE-4FE5-8F16-08CA5563C5BB}" presName="vertThree" presStyleCnt="0"/>
      <dgm:spPr/>
    </dgm:pt>
    <dgm:pt modelId="{D56B9CAC-D422-43AD-A10A-AC39994BBBCA}" type="pres">
      <dgm:prSet presAssocID="{57B9DA23-2CCE-4FE5-8F16-08CA5563C5BB}" presName="txThree" presStyleLbl="node3" presStyleIdx="0" presStyleCnt="3">
        <dgm:presLayoutVars>
          <dgm:chPref val="3"/>
        </dgm:presLayoutVars>
      </dgm:prSet>
      <dgm:spPr/>
      <dgm:t>
        <a:bodyPr/>
        <a:lstStyle/>
        <a:p>
          <a:endParaRPr lang="en-US"/>
        </a:p>
      </dgm:t>
    </dgm:pt>
    <dgm:pt modelId="{803C0898-CB83-4A06-ADA6-2363331D5C62}" type="pres">
      <dgm:prSet presAssocID="{57B9DA23-2CCE-4FE5-8F16-08CA5563C5BB}" presName="horzThree" presStyleCnt="0"/>
      <dgm:spPr/>
    </dgm:pt>
    <dgm:pt modelId="{D8434B2C-9D9B-49D3-9E1E-B28C6C092F4B}" type="pres">
      <dgm:prSet presAssocID="{2F218529-3B41-403B-9ED5-49464E020DCA}" presName="sibSpaceThree" presStyleCnt="0"/>
      <dgm:spPr/>
    </dgm:pt>
    <dgm:pt modelId="{EE070AA0-AAC6-471E-9606-8E6634BE9BE6}" type="pres">
      <dgm:prSet presAssocID="{99BE4ED8-40D5-4E57-A88A-79C1ABCF0298}" presName="vertThree" presStyleCnt="0"/>
      <dgm:spPr/>
    </dgm:pt>
    <dgm:pt modelId="{4FA7238E-A61F-4D8D-9CBE-3DFA9F18FC45}" type="pres">
      <dgm:prSet presAssocID="{99BE4ED8-40D5-4E57-A88A-79C1ABCF0298}" presName="txThree" presStyleLbl="node3" presStyleIdx="1" presStyleCnt="3">
        <dgm:presLayoutVars>
          <dgm:chPref val="3"/>
        </dgm:presLayoutVars>
      </dgm:prSet>
      <dgm:spPr/>
      <dgm:t>
        <a:bodyPr/>
        <a:lstStyle/>
        <a:p>
          <a:endParaRPr lang="en-US"/>
        </a:p>
      </dgm:t>
    </dgm:pt>
    <dgm:pt modelId="{47F4F075-FE95-416B-B9B6-B5A771909035}" type="pres">
      <dgm:prSet presAssocID="{99BE4ED8-40D5-4E57-A88A-79C1ABCF0298}" presName="horzThree" presStyleCnt="0"/>
      <dgm:spPr/>
    </dgm:pt>
    <dgm:pt modelId="{1CD38609-884F-45E1-9982-2D0F1ACB05BB}" type="pres">
      <dgm:prSet presAssocID="{875DB544-286D-42C4-A75F-CE1D50188FED}" presName="sibSpaceTwo" presStyleCnt="0"/>
      <dgm:spPr/>
    </dgm:pt>
    <dgm:pt modelId="{0AB95875-A826-4A49-9C93-5C84AB0F4E78}" type="pres">
      <dgm:prSet presAssocID="{7CB437E1-E0DE-4587-94E8-73B03D15AF6B}" presName="vertTwo" presStyleCnt="0"/>
      <dgm:spPr/>
    </dgm:pt>
    <dgm:pt modelId="{A72E873B-3DF3-4858-B29C-76DEF949DC92}" type="pres">
      <dgm:prSet presAssocID="{7CB437E1-E0DE-4587-94E8-73B03D15AF6B}" presName="txTwo" presStyleLbl="node2" presStyleIdx="1" presStyleCnt="2">
        <dgm:presLayoutVars>
          <dgm:chPref val="3"/>
        </dgm:presLayoutVars>
      </dgm:prSet>
      <dgm:spPr/>
      <dgm:t>
        <a:bodyPr/>
        <a:lstStyle/>
        <a:p>
          <a:endParaRPr lang="en-US"/>
        </a:p>
      </dgm:t>
    </dgm:pt>
    <dgm:pt modelId="{04A958FE-6C71-4A66-A869-7BE7AFD45DBA}" type="pres">
      <dgm:prSet presAssocID="{7CB437E1-E0DE-4587-94E8-73B03D15AF6B}" presName="parTransTwo" presStyleCnt="0"/>
      <dgm:spPr/>
    </dgm:pt>
    <dgm:pt modelId="{20B7408E-0B1D-4A5D-9DD2-7B7F3514739B}" type="pres">
      <dgm:prSet presAssocID="{7CB437E1-E0DE-4587-94E8-73B03D15AF6B}" presName="horzTwo" presStyleCnt="0"/>
      <dgm:spPr/>
    </dgm:pt>
    <dgm:pt modelId="{BF85FCD0-A554-4935-8752-DBC6CFC9C254}" type="pres">
      <dgm:prSet presAssocID="{551821D0-D8F7-496A-BD18-B204D78E0CA7}" presName="vertThree" presStyleCnt="0"/>
      <dgm:spPr/>
    </dgm:pt>
    <dgm:pt modelId="{9C17DC1B-BD34-46FE-ABAD-375BC2126525}" type="pres">
      <dgm:prSet presAssocID="{551821D0-D8F7-496A-BD18-B204D78E0CA7}" presName="txThree" presStyleLbl="node3" presStyleIdx="2" presStyleCnt="3">
        <dgm:presLayoutVars>
          <dgm:chPref val="3"/>
        </dgm:presLayoutVars>
      </dgm:prSet>
      <dgm:spPr/>
      <dgm:t>
        <a:bodyPr/>
        <a:lstStyle/>
        <a:p>
          <a:endParaRPr lang="en-US"/>
        </a:p>
      </dgm:t>
    </dgm:pt>
    <dgm:pt modelId="{8117A2C9-B888-4EF7-9437-BDE2EC4D31E4}" type="pres">
      <dgm:prSet presAssocID="{551821D0-D8F7-496A-BD18-B204D78E0CA7}" presName="horzThree" presStyleCnt="0"/>
      <dgm:spPr/>
    </dgm:pt>
    <dgm:pt modelId="{BBC863FB-3FE0-4469-9D94-64ED0A553324}" type="pres">
      <dgm:prSet presAssocID="{EE818FAD-6961-4328-9FAB-38861F42830B}" presName="sibSpaceOne" presStyleCnt="0"/>
      <dgm:spPr/>
    </dgm:pt>
    <dgm:pt modelId="{E2BB2804-0700-478E-A07A-3CF7B9B2BAC4}" type="pres">
      <dgm:prSet presAssocID="{2A71EF29-B28B-4220-8482-3229B5FC81DB}" presName="vertOne" presStyleCnt="0"/>
      <dgm:spPr/>
    </dgm:pt>
    <dgm:pt modelId="{274FF626-275E-4F33-A89C-41FD5FBF068D}" type="pres">
      <dgm:prSet presAssocID="{2A71EF29-B28B-4220-8482-3229B5FC81DB}" presName="txOne" presStyleLbl="node0" presStyleIdx="1" presStyleCnt="4">
        <dgm:presLayoutVars>
          <dgm:chPref val="3"/>
        </dgm:presLayoutVars>
      </dgm:prSet>
      <dgm:spPr/>
      <dgm:t>
        <a:bodyPr/>
        <a:lstStyle/>
        <a:p>
          <a:endParaRPr lang="en-US"/>
        </a:p>
      </dgm:t>
    </dgm:pt>
    <dgm:pt modelId="{EE664283-CD41-44ED-8D85-F423F9A1B881}" type="pres">
      <dgm:prSet presAssocID="{2A71EF29-B28B-4220-8482-3229B5FC81DB}" presName="horzOne" presStyleCnt="0"/>
      <dgm:spPr/>
    </dgm:pt>
    <dgm:pt modelId="{FFD023F7-233C-4479-AC33-D56F113DE8AB}" type="pres">
      <dgm:prSet presAssocID="{84E904B5-BFD3-4A99-BB4E-DD24F8694A88}" presName="sibSpaceOne" presStyleCnt="0"/>
      <dgm:spPr/>
    </dgm:pt>
    <dgm:pt modelId="{297AB627-500B-40BA-9480-01772C0798AD}" type="pres">
      <dgm:prSet presAssocID="{35F2B1AF-9055-44D4-B83C-E84E4F64D3E7}" presName="vertOne" presStyleCnt="0"/>
      <dgm:spPr/>
    </dgm:pt>
    <dgm:pt modelId="{0F3427AA-BB4C-4B83-AE63-06168790AB89}" type="pres">
      <dgm:prSet presAssocID="{35F2B1AF-9055-44D4-B83C-E84E4F64D3E7}" presName="txOne" presStyleLbl="node0" presStyleIdx="2" presStyleCnt="4" custLinFactNeighborX="-1197" custLinFactNeighborY="-14376">
        <dgm:presLayoutVars>
          <dgm:chPref val="3"/>
        </dgm:presLayoutVars>
      </dgm:prSet>
      <dgm:spPr/>
      <dgm:t>
        <a:bodyPr/>
        <a:lstStyle/>
        <a:p>
          <a:endParaRPr lang="en-US"/>
        </a:p>
      </dgm:t>
    </dgm:pt>
    <dgm:pt modelId="{FDCE9D1D-6F6F-4CF3-91BF-60EA51E6267C}" type="pres">
      <dgm:prSet presAssocID="{35F2B1AF-9055-44D4-B83C-E84E4F64D3E7}" presName="horzOne" presStyleCnt="0"/>
      <dgm:spPr/>
    </dgm:pt>
    <dgm:pt modelId="{8FD7E42C-D7FD-43A6-A93D-599D30B94249}" type="pres">
      <dgm:prSet presAssocID="{9B26B096-D168-435C-A59D-80ACE472723C}" presName="sibSpaceOne" presStyleCnt="0"/>
      <dgm:spPr/>
    </dgm:pt>
    <dgm:pt modelId="{CEB1E80E-E62B-4854-878B-19B256BB7372}" type="pres">
      <dgm:prSet presAssocID="{50CF1148-1721-4353-89E1-B72484A3F617}" presName="vertOne" presStyleCnt="0"/>
      <dgm:spPr/>
    </dgm:pt>
    <dgm:pt modelId="{DB56D2E4-6C96-4CD1-9892-EEB693923FE3}" type="pres">
      <dgm:prSet presAssocID="{50CF1148-1721-4353-89E1-B72484A3F617}" presName="txOne" presStyleLbl="node0" presStyleIdx="3" presStyleCnt="4">
        <dgm:presLayoutVars>
          <dgm:chPref val="3"/>
        </dgm:presLayoutVars>
      </dgm:prSet>
      <dgm:spPr/>
      <dgm:t>
        <a:bodyPr/>
        <a:lstStyle/>
        <a:p>
          <a:endParaRPr lang="en-US"/>
        </a:p>
      </dgm:t>
    </dgm:pt>
    <dgm:pt modelId="{F0825DBA-6B24-4717-85A3-1AB4656A36D3}" type="pres">
      <dgm:prSet presAssocID="{50CF1148-1721-4353-89E1-B72484A3F617}" presName="horzOne" presStyleCnt="0"/>
      <dgm:spPr/>
    </dgm:pt>
  </dgm:ptLst>
  <dgm:cxnLst>
    <dgm:cxn modelId="{E282610B-1DC5-415F-A0CC-D5F7154E372F}" type="presOf" srcId="{57B9DA23-2CCE-4FE5-8F16-08CA5563C5BB}" destId="{D56B9CAC-D422-43AD-A10A-AC39994BBBCA}" srcOrd="0" destOrd="0" presId="urn:microsoft.com/office/officeart/2005/8/layout/hierarchy4"/>
    <dgm:cxn modelId="{2AC0AFBB-1EA0-4F1B-B8A1-FB81E040E0B5}" type="presOf" srcId="{50CF1148-1721-4353-89E1-B72484A3F617}" destId="{DB56D2E4-6C96-4CD1-9892-EEB693923FE3}" srcOrd="0" destOrd="0" presId="urn:microsoft.com/office/officeart/2005/8/layout/hierarchy4"/>
    <dgm:cxn modelId="{CDD9B65B-4CF1-4AB5-BD90-73E25EFA1DC7}" type="presOf" srcId="{9615AD3A-10E3-46F0-9AB9-7D48DC9F6089}" destId="{D124DF9D-BA4A-4130-808D-CB92034CA01B}" srcOrd="0" destOrd="0" presId="urn:microsoft.com/office/officeart/2005/8/layout/hierarchy4"/>
    <dgm:cxn modelId="{E4DB39DE-7144-4A16-8C3B-B32E447A34A8}" srcId="{7CB437E1-E0DE-4587-94E8-73B03D15AF6B}" destId="{551821D0-D8F7-496A-BD18-B204D78E0CA7}" srcOrd="0" destOrd="0" parTransId="{66B1C703-AD1C-43BF-8A6A-DD9ECEA51222}" sibTransId="{019900A4-C36C-4BF8-9A84-2A6D4D56EE2B}"/>
    <dgm:cxn modelId="{0F7EA604-5269-4A2F-B9E3-962FA118EC99}" srcId="{9615AD3A-10E3-46F0-9AB9-7D48DC9F6089}" destId="{2A71EF29-B28B-4220-8482-3229B5FC81DB}" srcOrd="1" destOrd="0" parTransId="{12F2A887-37EE-405C-B9F2-889449428F41}" sibTransId="{84E904B5-BFD3-4A99-BB4E-DD24F8694A88}"/>
    <dgm:cxn modelId="{BF6DF9C9-29D4-42D0-9FDA-A1BC20F839C1}" type="presOf" srcId="{7CB437E1-E0DE-4587-94E8-73B03D15AF6B}" destId="{A72E873B-3DF3-4858-B29C-76DEF949DC92}" srcOrd="0" destOrd="0" presId="urn:microsoft.com/office/officeart/2005/8/layout/hierarchy4"/>
    <dgm:cxn modelId="{94810C2E-AFDD-4F13-91E7-51B9B679F061}" srcId="{B86CC77F-E68B-4B80-9A9B-F8D0C35988F7}" destId="{99BE4ED8-40D5-4E57-A88A-79C1ABCF0298}" srcOrd="1" destOrd="0" parTransId="{1087DD46-776E-4947-916E-4875669994BD}" sibTransId="{DAA8DFB2-A00A-43BD-A5DC-2571B68F1365}"/>
    <dgm:cxn modelId="{11BEC122-B1AE-4489-9D08-A1E66294324B}" srcId="{B86CC77F-E68B-4B80-9A9B-F8D0C35988F7}" destId="{57B9DA23-2CCE-4FE5-8F16-08CA5563C5BB}" srcOrd="0" destOrd="0" parTransId="{7F164E20-CD33-4028-84D7-C2D0E22A6B7F}" sibTransId="{2F218529-3B41-403B-9ED5-49464E020DCA}"/>
    <dgm:cxn modelId="{4C1E2F25-634E-4AC2-9E83-45EDA0B9791C}" srcId="{03442568-EDA2-483C-A0F0-C0BC5D7ED6E1}" destId="{B86CC77F-E68B-4B80-9A9B-F8D0C35988F7}" srcOrd="0" destOrd="0" parTransId="{53ADBCA7-9AB4-4758-8797-9C526874353B}" sibTransId="{875DB544-286D-42C4-A75F-CE1D50188FED}"/>
    <dgm:cxn modelId="{BEC43BDF-9C23-4418-951C-B0D2C7C325F4}" srcId="{9615AD3A-10E3-46F0-9AB9-7D48DC9F6089}" destId="{35F2B1AF-9055-44D4-B83C-E84E4F64D3E7}" srcOrd="2" destOrd="0" parTransId="{2842E585-2796-4760-9494-7F1924DAB1A5}" sibTransId="{9B26B096-D168-435C-A59D-80ACE472723C}"/>
    <dgm:cxn modelId="{80D40EF8-7058-476D-B7C0-CB9475685C03}" type="presOf" srcId="{B86CC77F-E68B-4B80-9A9B-F8D0C35988F7}" destId="{3C96CB58-DE35-4A1F-B273-7BF635101AD7}" srcOrd="0" destOrd="0" presId="urn:microsoft.com/office/officeart/2005/8/layout/hierarchy4"/>
    <dgm:cxn modelId="{177EA074-E6B5-49FB-91FA-7EFF3B10FA19}" srcId="{03442568-EDA2-483C-A0F0-C0BC5D7ED6E1}" destId="{7CB437E1-E0DE-4587-94E8-73B03D15AF6B}" srcOrd="1" destOrd="0" parTransId="{3488F8FF-C37C-4541-B4D7-06E0BB08E6D1}" sibTransId="{6C4A4031-77ED-4FC4-96BB-993BE40544E2}"/>
    <dgm:cxn modelId="{664ABDC6-ABC4-46FC-9EA1-DCA1B0499F15}" type="presOf" srcId="{35F2B1AF-9055-44D4-B83C-E84E4F64D3E7}" destId="{0F3427AA-BB4C-4B83-AE63-06168790AB89}" srcOrd="0" destOrd="0" presId="urn:microsoft.com/office/officeart/2005/8/layout/hierarchy4"/>
    <dgm:cxn modelId="{5C2DFBBE-4496-4932-925B-43FE7C03B51D}" type="presOf" srcId="{551821D0-D8F7-496A-BD18-B204D78E0CA7}" destId="{9C17DC1B-BD34-46FE-ABAD-375BC2126525}" srcOrd="0" destOrd="0" presId="urn:microsoft.com/office/officeart/2005/8/layout/hierarchy4"/>
    <dgm:cxn modelId="{9CEC0061-4269-4DAE-969D-1E76BACB197D}" type="presOf" srcId="{99BE4ED8-40D5-4E57-A88A-79C1ABCF0298}" destId="{4FA7238E-A61F-4D8D-9CBE-3DFA9F18FC45}" srcOrd="0" destOrd="0" presId="urn:microsoft.com/office/officeart/2005/8/layout/hierarchy4"/>
    <dgm:cxn modelId="{FFA2A69C-E380-4EBF-AB48-75A3590C9F03}" srcId="{9615AD3A-10E3-46F0-9AB9-7D48DC9F6089}" destId="{50CF1148-1721-4353-89E1-B72484A3F617}" srcOrd="3" destOrd="0" parTransId="{644DC614-3528-4E72-8C91-C3B2012496BD}" sibTransId="{15E2F546-6646-4695-91F6-D393FB12779A}"/>
    <dgm:cxn modelId="{5E5DA321-7AAC-4B5A-977A-680E31D392FA}" type="presOf" srcId="{2A71EF29-B28B-4220-8482-3229B5FC81DB}" destId="{274FF626-275E-4F33-A89C-41FD5FBF068D}" srcOrd="0" destOrd="0" presId="urn:microsoft.com/office/officeart/2005/8/layout/hierarchy4"/>
    <dgm:cxn modelId="{17DD9260-59D6-43AB-9F94-008698268D16}" srcId="{9615AD3A-10E3-46F0-9AB9-7D48DC9F6089}" destId="{03442568-EDA2-483C-A0F0-C0BC5D7ED6E1}" srcOrd="0" destOrd="0" parTransId="{3E4DB50D-D54C-4D71-A311-1789E7B8FD36}" sibTransId="{EE818FAD-6961-4328-9FAB-38861F42830B}"/>
    <dgm:cxn modelId="{A6786B22-3FE7-48FB-A4C0-9C791C315E92}" type="presOf" srcId="{03442568-EDA2-483C-A0F0-C0BC5D7ED6E1}" destId="{D7FC528B-468D-4F2A-89EE-6014F31D4632}" srcOrd="0" destOrd="0" presId="urn:microsoft.com/office/officeart/2005/8/layout/hierarchy4"/>
    <dgm:cxn modelId="{21439D84-1159-453D-9B4F-7F80A59FC536}" type="presParOf" srcId="{D124DF9D-BA4A-4130-808D-CB92034CA01B}" destId="{D3DC1EAF-1352-473E-AA06-CEB2E62CA40D}" srcOrd="0" destOrd="0" presId="urn:microsoft.com/office/officeart/2005/8/layout/hierarchy4"/>
    <dgm:cxn modelId="{1077CF0B-EBE7-41C5-B7C0-5FA4623D378C}" type="presParOf" srcId="{D3DC1EAF-1352-473E-AA06-CEB2E62CA40D}" destId="{D7FC528B-468D-4F2A-89EE-6014F31D4632}" srcOrd="0" destOrd="0" presId="urn:microsoft.com/office/officeart/2005/8/layout/hierarchy4"/>
    <dgm:cxn modelId="{7EC1CB2F-2B8A-42BE-A677-E4FC24BEC3D9}" type="presParOf" srcId="{D3DC1EAF-1352-473E-AA06-CEB2E62CA40D}" destId="{FBCD17E3-13A2-4DAC-B8F1-36279612A184}" srcOrd="1" destOrd="0" presId="urn:microsoft.com/office/officeart/2005/8/layout/hierarchy4"/>
    <dgm:cxn modelId="{21BA8FE0-90E7-4AA7-B37D-F69AEAFA60A0}" type="presParOf" srcId="{D3DC1EAF-1352-473E-AA06-CEB2E62CA40D}" destId="{F37FE047-B534-4424-906D-109DB60540C2}" srcOrd="2" destOrd="0" presId="urn:microsoft.com/office/officeart/2005/8/layout/hierarchy4"/>
    <dgm:cxn modelId="{5A68A19C-FC19-4303-A037-444862D08C97}" type="presParOf" srcId="{F37FE047-B534-4424-906D-109DB60540C2}" destId="{3E221017-5DD6-4F46-B8CD-9F868491CD66}" srcOrd="0" destOrd="0" presId="urn:microsoft.com/office/officeart/2005/8/layout/hierarchy4"/>
    <dgm:cxn modelId="{39A29BD2-5C18-4974-9557-ADC6607C76CF}" type="presParOf" srcId="{3E221017-5DD6-4F46-B8CD-9F868491CD66}" destId="{3C96CB58-DE35-4A1F-B273-7BF635101AD7}" srcOrd="0" destOrd="0" presId="urn:microsoft.com/office/officeart/2005/8/layout/hierarchy4"/>
    <dgm:cxn modelId="{DAE51508-0AB2-403C-BDC1-4E4353F610F9}" type="presParOf" srcId="{3E221017-5DD6-4F46-B8CD-9F868491CD66}" destId="{0369002B-863B-42E4-953F-F9AE600A750F}" srcOrd="1" destOrd="0" presId="urn:microsoft.com/office/officeart/2005/8/layout/hierarchy4"/>
    <dgm:cxn modelId="{8B74F665-C3C3-48B4-81F6-CDA33ABAEDC1}" type="presParOf" srcId="{3E221017-5DD6-4F46-B8CD-9F868491CD66}" destId="{31033135-74B4-46E1-8ABC-C46DAF149220}" srcOrd="2" destOrd="0" presId="urn:microsoft.com/office/officeart/2005/8/layout/hierarchy4"/>
    <dgm:cxn modelId="{A7C7C81F-7250-4527-90B5-2677EF347AD7}" type="presParOf" srcId="{31033135-74B4-46E1-8ABC-C46DAF149220}" destId="{E5E67156-29A2-461C-95B5-FDE407EAAA09}" srcOrd="0" destOrd="0" presId="urn:microsoft.com/office/officeart/2005/8/layout/hierarchy4"/>
    <dgm:cxn modelId="{0FFECADC-ADB6-4F5F-9B40-6B942EF52F32}" type="presParOf" srcId="{E5E67156-29A2-461C-95B5-FDE407EAAA09}" destId="{D56B9CAC-D422-43AD-A10A-AC39994BBBCA}" srcOrd="0" destOrd="0" presId="urn:microsoft.com/office/officeart/2005/8/layout/hierarchy4"/>
    <dgm:cxn modelId="{D08B1DC6-B355-4AEA-9678-0DC40E61CDC3}" type="presParOf" srcId="{E5E67156-29A2-461C-95B5-FDE407EAAA09}" destId="{803C0898-CB83-4A06-ADA6-2363331D5C62}" srcOrd="1" destOrd="0" presId="urn:microsoft.com/office/officeart/2005/8/layout/hierarchy4"/>
    <dgm:cxn modelId="{FED696FB-791C-4BEA-A8DD-8766DA9971E0}" type="presParOf" srcId="{31033135-74B4-46E1-8ABC-C46DAF149220}" destId="{D8434B2C-9D9B-49D3-9E1E-B28C6C092F4B}" srcOrd="1" destOrd="0" presId="urn:microsoft.com/office/officeart/2005/8/layout/hierarchy4"/>
    <dgm:cxn modelId="{68D45346-FC3D-4886-9F5D-0EEF7DABCC23}" type="presParOf" srcId="{31033135-74B4-46E1-8ABC-C46DAF149220}" destId="{EE070AA0-AAC6-471E-9606-8E6634BE9BE6}" srcOrd="2" destOrd="0" presId="urn:microsoft.com/office/officeart/2005/8/layout/hierarchy4"/>
    <dgm:cxn modelId="{AF43F3BE-6550-4340-A23A-8879D9711838}" type="presParOf" srcId="{EE070AA0-AAC6-471E-9606-8E6634BE9BE6}" destId="{4FA7238E-A61F-4D8D-9CBE-3DFA9F18FC45}" srcOrd="0" destOrd="0" presId="urn:microsoft.com/office/officeart/2005/8/layout/hierarchy4"/>
    <dgm:cxn modelId="{9A4D4E14-0034-45AB-8B1B-7ABE7F3EC767}" type="presParOf" srcId="{EE070AA0-AAC6-471E-9606-8E6634BE9BE6}" destId="{47F4F075-FE95-416B-B9B6-B5A771909035}" srcOrd="1" destOrd="0" presId="urn:microsoft.com/office/officeart/2005/8/layout/hierarchy4"/>
    <dgm:cxn modelId="{489E0369-1A90-47BE-AB7A-F74CB7D5F7D1}" type="presParOf" srcId="{F37FE047-B534-4424-906D-109DB60540C2}" destId="{1CD38609-884F-45E1-9982-2D0F1ACB05BB}" srcOrd="1" destOrd="0" presId="urn:microsoft.com/office/officeart/2005/8/layout/hierarchy4"/>
    <dgm:cxn modelId="{4B7A76A0-394B-4863-A9D0-0D702CE69DC9}" type="presParOf" srcId="{F37FE047-B534-4424-906D-109DB60540C2}" destId="{0AB95875-A826-4A49-9C93-5C84AB0F4E78}" srcOrd="2" destOrd="0" presId="urn:microsoft.com/office/officeart/2005/8/layout/hierarchy4"/>
    <dgm:cxn modelId="{0812E255-D5CB-47CB-8890-E23F9821949F}" type="presParOf" srcId="{0AB95875-A826-4A49-9C93-5C84AB0F4E78}" destId="{A72E873B-3DF3-4858-B29C-76DEF949DC92}" srcOrd="0" destOrd="0" presId="urn:microsoft.com/office/officeart/2005/8/layout/hierarchy4"/>
    <dgm:cxn modelId="{E1E0BEC2-5C85-4441-A99E-148DF2A7067F}" type="presParOf" srcId="{0AB95875-A826-4A49-9C93-5C84AB0F4E78}" destId="{04A958FE-6C71-4A66-A869-7BE7AFD45DBA}" srcOrd="1" destOrd="0" presId="urn:microsoft.com/office/officeart/2005/8/layout/hierarchy4"/>
    <dgm:cxn modelId="{FD69912C-56B4-4E4C-B9A1-F038BF8F85BF}" type="presParOf" srcId="{0AB95875-A826-4A49-9C93-5C84AB0F4E78}" destId="{20B7408E-0B1D-4A5D-9DD2-7B7F3514739B}" srcOrd="2" destOrd="0" presId="urn:microsoft.com/office/officeart/2005/8/layout/hierarchy4"/>
    <dgm:cxn modelId="{688B2702-0193-4DCF-8315-4B734F6B7977}" type="presParOf" srcId="{20B7408E-0B1D-4A5D-9DD2-7B7F3514739B}" destId="{BF85FCD0-A554-4935-8752-DBC6CFC9C254}" srcOrd="0" destOrd="0" presId="urn:microsoft.com/office/officeart/2005/8/layout/hierarchy4"/>
    <dgm:cxn modelId="{4ADFE604-9748-49D2-9B59-2099DE713167}" type="presParOf" srcId="{BF85FCD0-A554-4935-8752-DBC6CFC9C254}" destId="{9C17DC1B-BD34-46FE-ABAD-375BC2126525}" srcOrd="0" destOrd="0" presId="urn:microsoft.com/office/officeart/2005/8/layout/hierarchy4"/>
    <dgm:cxn modelId="{2DD20E0A-393B-493C-B407-2C7DF0C729B7}" type="presParOf" srcId="{BF85FCD0-A554-4935-8752-DBC6CFC9C254}" destId="{8117A2C9-B888-4EF7-9437-BDE2EC4D31E4}" srcOrd="1" destOrd="0" presId="urn:microsoft.com/office/officeart/2005/8/layout/hierarchy4"/>
    <dgm:cxn modelId="{509C0050-C0DF-4C6D-B99D-94FE4A8C289D}" type="presParOf" srcId="{D124DF9D-BA4A-4130-808D-CB92034CA01B}" destId="{BBC863FB-3FE0-4469-9D94-64ED0A553324}" srcOrd="1" destOrd="0" presId="urn:microsoft.com/office/officeart/2005/8/layout/hierarchy4"/>
    <dgm:cxn modelId="{5CBD0830-62A9-4F0C-8839-EDEE2BF4BBE0}" type="presParOf" srcId="{D124DF9D-BA4A-4130-808D-CB92034CA01B}" destId="{E2BB2804-0700-478E-A07A-3CF7B9B2BAC4}" srcOrd="2" destOrd="0" presId="urn:microsoft.com/office/officeart/2005/8/layout/hierarchy4"/>
    <dgm:cxn modelId="{E2852D20-CA36-438F-AFD6-7C3B7373A2F4}" type="presParOf" srcId="{E2BB2804-0700-478E-A07A-3CF7B9B2BAC4}" destId="{274FF626-275E-4F33-A89C-41FD5FBF068D}" srcOrd="0" destOrd="0" presId="urn:microsoft.com/office/officeart/2005/8/layout/hierarchy4"/>
    <dgm:cxn modelId="{E82BBF35-3F38-4640-9158-C6882D828822}" type="presParOf" srcId="{E2BB2804-0700-478E-A07A-3CF7B9B2BAC4}" destId="{EE664283-CD41-44ED-8D85-F423F9A1B881}" srcOrd="1" destOrd="0" presId="urn:microsoft.com/office/officeart/2005/8/layout/hierarchy4"/>
    <dgm:cxn modelId="{72A1F23E-5F67-460D-9B12-218DE3A921B1}" type="presParOf" srcId="{D124DF9D-BA4A-4130-808D-CB92034CA01B}" destId="{FFD023F7-233C-4479-AC33-D56F113DE8AB}" srcOrd="3" destOrd="0" presId="urn:microsoft.com/office/officeart/2005/8/layout/hierarchy4"/>
    <dgm:cxn modelId="{037020CD-F0B4-453A-A5D6-B2F24C15CBAD}" type="presParOf" srcId="{D124DF9D-BA4A-4130-808D-CB92034CA01B}" destId="{297AB627-500B-40BA-9480-01772C0798AD}" srcOrd="4" destOrd="0" presId="urn:microsoft.com/office/officeart/2005/8/layout/hierarchy4"/>
    <dgm:cxn modelId="{D42D54AF-CAC4-4833-A6CC-E215E7E8B74E}" type="presParOf" srcId="{297AB627-500B-40BA-9480-01772C0798AD}" destId="{0F3427AA-BB4C-4B83-AE63-06168790AB89}" srcOrd="0" destOrd="0" presId="urn:microsoft.com/office/officeart/2005/8/layout/hierarchy4"/>
    <dgm:cxn modelId="{DCBE029B-A37D-43AD-93B6-1DE6926D767A}" type="presParOf" srcId="{297AB627-500B-40BA-9480-01772C0798AD}" destId="{FDCE9D1D-6F6F-4CF3-91BF-60EA51E6267C}" srcOrd="1" destOrd="0" presId="urn:microsoft.com/office/officeart/2005/8/layout/hierarchy4"/>
    <dgm:cxn modelId="{EAABBCDC-5F1C-4E41-B50B-498F11A85820}" type="presParOf" srcId="{D124DF9D-BA4A-4130-808D-CB92034CA01B}" destId="{8FD7E42C-D7FD-43A6-A93D-599D30B94249}" srcOrd="5" destOrd="0" presId="urn:microsoft.com/office/officeart/2005/8/layout/hierarchy4"/>
    <dgm:cxn modelId="{D1BD5DDE-A899-4BDB-9BA2-8E32A9F218A7}" type="presParOf" srcId="{D124DF9D-BA4A-4130-808D-CB92034CA01B}" destId="{CEB1E80E-E62B-4854-878B-19B256BB7372}" srcOrd="6" destOrd="0" presId="urn:microsoft.com/office/officeart/2005/8/layout/hierarchy4"/>
    <dgm:cxn modelId="{6A83A489-9BA8-45E7-B3B9-8D1FE3EC551A}" type="presParOf" srcId="{CEB1E80E-E62B-4854-878B-19B256BB7372}" destId="{DB56D2E4-6C96-4CD1-9892-EEB693923FE3}" srcOrd="0" destOrd="0" presId="urn:microsoft.com/office/officeart/2005/8/layout/hierarchy4"/>
    <dgm:cxn modelId="{4355AD1B-7793-4600-B787-305C31740600}" type="presParOf" srcId="{CEB1E80E-E62B-4854-878B-19B256BB7372}" destId="{F0825DBA-6B24-4717-85A3-1AB4656A36D3}"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E6197C-8121-41B2-8616-3570FDDA0D74}" type="doc">
      <dgm:prSet loTypeId="urn:microsoft.com/office/officeart/2005/8/layout/bProcess2" loCatId="process" qsTypeId="urn:microsoft.com/office/officeart/2005/8/quickstyle/simple1" qsCatId="simple" csTypeId="urn:microsoft.com/office/officeart/2005/8/colors/colorful4" csCatId="colorful" phldr="1"/>
      <dgm:spPr/>
    </dgm:pt>
    <dgm:pt modelId="{F3E597B6-77B2-4A12-9C73-4C88FD28D5FA}">
      <dgm:prSet phldrT="[Text]"/>
      <dgm:spPr/>
      <dgm:t>
        <a:bodyPr/>
        <a:lstStyle/>
        <a:p>
          <a:r>
            <a:rPr lang="en-US" dirty="0"/>
            <a:t>Level 0 </a:t>
          </a:r>
        </a:p>
      </dgm:t>
    </dgm:pt>
    <dgm:pt modelId="{C72FF50A-C568-4584-B681-6CD8E0C8784F}" type="parTrans" cxnId="{99DA7084-EF22-4C3D-AB22-4793AB56B511}">
      <dgm:prSet/>
      <dgm:spPr/>
      <dgm:t>
        <a:bodyPr/>
        <a:lstStyle/>
        <a:p>
          <a:endParaRPr lang="en-US"/>
        </a:p>
      </dgm:t>
    </dgm:pt>
    <dgm:pt modelId="{7CCCEB45-B1A7-4422-9E88-2D11554F1862}" type="sibTrans" cxnId="{99DA7084-EF22-4C3D-AB22-4793AB56B511}">
      <dgm:prSet/>
      <dgm:spPr/>
      <dgm:t>
        <a:bodyPr/>
        <a:lstStyle/>
        <a:p>
          <a:endParaRPr lang="en-US"/>
        </a:p>
      </dgm:t>
    </dgm:pt>
    <dgm:pt modelId="{1C2CF5D3-8AC5-4062-AF30-9C7A675501FA}">
      <dgm:prSet phldrT="[Text]"/>
      <dgm:spPr/>
      <dgm:t>
        <a:bodyPr/>
        <a:lstStyle/>
        <a:p>
          <a:r>
            <a:rPr lang="en-US" dirty="0"/>
            <a:t>Level 1</a:t>
          </a:r>
        </a:p>
      </dgm:t>
    </dgm:pt>
    <dgm:pt modelId="{491F6BA4-FBB0-46DA-96E3-5C771F9BA071}" type="parTrans" cxnId="{9A55D84B-20A3-486D-995D-80EE8EE2328C}">
      <dgm:prSet/>
      <dgm:spPr/>
      <dgm:t>
        <a:bodyPr/>
        <a:lstStyle/>
        <a:p>
          <a:endParaRPr lang="en-US"/>
        </a:p>
      </dgm:t>
    </dgm:pt>
    <dgm:pt modelId="{5B4307FC-B0B4-40AD-9717-EEF166FC420B}" type="sibTrans" cxnId="{9A55D84B-20A3-486D-995D-80EE8EE2328C}">
      <dgm:prSet/>
      <dgm:spPr/>
      <dgm:t>
        <a:bodyPr/>
        <a:lstStyle/>
        <a:p>
          <a:endParaRPr lang="en-US"/>
        </a:p>
      </dgm:t>
    </dgm:pt>
    <dgm:pt modelId="{621CAAFC-CBF7-44A1-8464-6602B3249A5C}">
      <dgm:prSet phldrT="[Text]"/>
      <dgm:spPr/>
      <dgm:t>
        <a:bodyPr/>
        <a:lstStyle/>
        <a:p>
          <a:r>
            <a:rPr lang="en-US" dirty="0"/>
            <a:t>Level 2</a:t>
          </a:r>
        </a:p>
      </dgm:t>
    </dgm:pt>
    <dgm:pt modelId="{4C8F6CE6-DBC3-4857-B281-C1C9ECD02616}" type="parTrans" cxnId="{AD3F10E5-69BB-4A8C-AFA4-DAE588B9AED0}">
      <dgm:prSet/>
      <dgm:spPr/>
      <dgm:t>
        <a:bodyPr/>
        <a:lstStyle/>
        <a:p>
          <a:endParaRPr lang="en-US"/>
        </a:p>
      </dgm:t>
    </dgm:pt>
    <dgm:pt modelId="{66E18332-42A9-4DD3-9035-6FE221F30D75}" type="sibTrans" cxnId="{AD3F10E5-69BB-4A8C-AFA4-DAE588B9AED0}">
      <dgm:prSet/>
      <dgm:spPr/>
      <dgm:t>
        <a:bodyPr/>
        <a:lstStyle/>
        <a:p>
          <a:endParaRPr lang="en-US"/>
        </a:p>
      </dgm:t>
    </dgm:pt>
    <dgm:pt modelId="{B8118760-A79A-4C78-A8A0-AAC1B8C7C3E6}" type="pres">
      <dgm:prSet presAssocID="{54E6197C-8121-41B2-8616-3570FDDA0D74}" presName="diagram" presStyleCnt="0">
        <dgm:presLayoutVars>
          <dgm:dir/>
          <dgm:resizeHandles/>
        </dgm:presLayoutVars>
      </dgm:prSet>
      <dgm:spPr/>
    </dgm:pt>
    <dgm:pt modelId="{7D952DB0-D976-4EC7-BEBE-A50085EEAAC5}" type="pres">
      <dgm:prSet presAssocID="{F3E597B6-77B2-4A12-9C73-4C88FD28D5FA}" presName="firstNode" presStyleLbl="node1" presStyleIdx="0" presStyleCnt="3">
        <dgm:presLayoutVars>
          <dgm:bulletEnabled val="1"/>
        </dgm:presLayoutVars>
      </dgm:prSet>
      <dgm:spPr/>
      <dgm:t>
        <a:bodyPr/>
        <a:lstStyle/>
        <a:p>
          <a:endParaRPr lang="de-DE"/>
        </a:p>
      </dgm:t>
    </dgm:pt>
    <dgm:pt modelId="{BCDC03AB-28D9-4E78-9848-62316DA52EDC}" type="pres">
      <dgm:prSet presAssocID="{7CCCEB45-B1A7-4422-9E88-2D11554F1862}" presName="sibTrans" presStyleLbl="sibTrans2D1" presStyleIdx="0" presStyleCnt="2"/>
      <dgm:spPr/>
      <dgm:t>
        <a:bodyPr/>
        <a:lstStyle/>
        <a:p>
          <a:endParaRPr lang="de-DE"/>
        </a:p>
      </dgm:t>
    </dgm:pt>
    <dgm:pt modelId="{C37337D3-1A21-432F-AA28-944637C9E244}" type="pres">
      <dgm:prSet presAssocID="{1C2CF5D3-8AC5-4062-AF30-9C7A675501FA}" presName="middleNode" presStyleCnt="0"/>
      <dgm:spPr/>
    </dgm:pt>
    <dgm:pt modelId="{83CB5507-9E18-4C0D-8696-835F96455EBE}" type="pres">
      <dgm:prSet presAssocID="{1C2CF5D3-8AC5-4062-AF30-9C7A675501FA}" presName="padding" presStyleLbl="node1" presStyleIdx="0" presStyleCnt="3"/>
      <dgm:spPr/>
    </dgm:pt>
    <dgm:pt modelId="{E8C16783-3C82-4DB3-9B87-11897B11FBF9}" type="pres">
      <dgm:prSet presAssocID="{1C2CF5D3-8AC5-4062-AF30-9C7A675501FA}" presName="shape" presStyleLbl="node1" presStyleIdx="1" presStyleCnt="3">
        <dgm:presLayoutVars>
          <dgm:bulletEnabled val="1"/>
        </dgm:presLayoutVars>
      </dgm:prSet>
      <dgm:spPr/>
      <dgm:t>
        <a:bodyPr/>
        <a:lstStyle/>
        <a:p>
          <a:endParaRPr lang="de-DE"/>
        </a:p>
      </dgm:t>
    </dgm:pt>
    <dgm:pt modelId="{8770E4BA-3C0C-404F-9BF4-C00F3C9D8729}" type="pres">
      <dgm:prSet presAssocID="{5B4307FC-B0B4-40AD-9717-EEF166FC420B}" presName="sibTrans" presStyleLbl="sibTrans2D1" presStyleIdx="1" presStyleCnt="2"/>
      <dgm:spPr/>
      <dgm:t>
        <a:bodyPr/>
        <a:lstStyle/>
        <a:p>
          <a:endParaRPr lang="de-DE"/>
        </a:p>
      </dgm:t>
    </dgm:pt>
    <dgm:pt modelId="{273AD6FA-F848-481E-B38F-64E0DB47FBA1}" type="pres">
      <dgm:prSet presAssocID="{621CAAFC-CBF7-44A1-8464-6602B3249A5C}" presName="lastNode" presStyleLbl="node1" presStyleIdx="2" presStyleCnt="3">
        <dgm:presLayoutVars>
          <dgm:bulletEnabled val="1"/>
        </dgm:presLayoutVars>
      </dgm:prSet>
      <dgm:spPr/>
      <dgm:t>
        <a:bodyPr/>
        <a:lstStyle/>
        <a:p>
          <a:endParaRPr lang="de-DE"/>
        </a:p>
      </dgm:t>
    </dgm:pt>
  </dgm:ptLst>
  <dgm:cxnLst>
    <dgm:cxn modelId="{98ADC05B-B228-436C-9E36-9327F7062FA6}" type="presOf" srcId="{54E6197C-8121-41B2-8616-3570FDDA0D74}" destId="{B8118760-A79A-4C78-A8A0-AAC1B8C7C3E6}" srcOrd="0" destOrd="0" presId="urn:microsoft.com/office/officeart/2005/8/layout/bProcess2"/>
    <dgm:cxn modelId="{5A5FBFCE-4C28-4B9A-B4CD-04D86866406B}" type="presOf" srcId="{F3E597B6-77B2-4A12-9C73-4C88FD28D5FA}" destId="{7D952DB0-D976-4EC7-BEBE-A50085EEAAC5}" srcOrd="0" destOrd="0" presId="urn:microsoft.com/office/officeart/2005/8/layout/bProcess2"/>
    <dgm:cxn modelId="{0F6FD2B9-8BEB-4733-A51B-73C85079B904}" type="presOf" srcId="{5B4307FC-B0B4-40AD-9717-EEF166FC420B}" destId="{8770E4BA-3C0C-404F-9BF4-C00F3C9D8729}" srcOrd="0" destOrd="0" presId="urn:microsoft.com/office/officeart/2005/8/layout/bProcess2"/>
    <dgm:cxn modelId="{FC9688DF-D871-4FF6-9479-7966FBD81421}" type="presOf" srcId="{621CAAFC-CBF7-44A1-8464-6602B3249A5C}" destId="{273AD6FA-F848-481E-B38F-64E0DB47FBA1}" srcOrd="0" destOrd="0" presId="urn:microsoft.com/office/officeart/2005/8/layout/bProcess2"/>
    <dgm:cxn modelId="{1FA5A394-60CA-42F5-960C-048104F6EB66}" type="presOf" srcId="{7CCCEB45-B1A7-4422-9E88-2D11554F1862}" destId="{BCDC03AB-28D9-4E78-9848-62316DA52EDC}" srcOrd="0" destOrd="0" presId="urn:microsoft.com/office/officeart/2005/8/layout/bProcess2"/>
    <dgm:cxn modelId="{99DA7084-EF22-4C3D-AB22-4793AB56B511}" srcId="{54E6197C-8121-41B2-8616-3570FDDA0D74}" destId="{F3E597B6-77B2-4A12-9C73-4C88FD28D5FA}" srcOrd="0" destOrd="0" parTransId="{C72FF50A-C568-4584-B681-6CD8E0C8784F}" sibTransId="{7CCCEB45-B1A7-4422-9E88-2D11554F1862}"/>
    <dgm:cxn modelId="{A49EF173-2FE3-4CD5-B428-28B37C50DED5}" type="presOf" srcId="{1C2CF5D3-8AC5-4062-AF30-9C7A675501FA}" destId="{E8C16783-3C82-4DB3-9B87-11897B11FBF9}" srcOrd="0" destOrd="0" presId="urn:microsoft.com/office/officeart/2005/8/layout/bProcess2"/>
    <dgm:cxn modelId="{AD3F10E5-69BB-4A8C-AFA4-DAE588B9AED0}" srcId="{54E6197C-8121-41B2-8616-3570FDDA0D74}" destId="{621CAAFC-CBF7-44A1-8464-6602B3249A5C}" srcOrd="2" destOrd="0" parTransId="{4C8F6CE6-DBC3-4857-B281-C1C9ECD02616}" sibTransId="{66E18332-42A9-4DD3-9035-6FE221F30D75}"/>
    <dgm:cxn modelId="{9A55D84B-20A3-486D-995D-80EE8EE2328C}" srcId="{54E6197C-8121-41B2-8616-3570FDDA0D74}" destId="{1C2CF5D3-8AC5-4062-AF30-9C7A675501FA}" srcOrd="1" destOrd="0" parTransId="{491F6BA4-FBB0-46DA-96E3-5C771F9BA071}" sibTransId="{5B4307FC-B0B4-40AD-9717-EEF166FC420B}"/>
    <dgm:cxn modelId="{7112689C-404B-4E1B-88B1-E26E8B95FC23}" type="presParOf" srcId="{B8118760-A79A-4C78-A8A0-AAC1B8C7C3E6}" destId="{7D952DB0-D976-4EC7-BEBE-A50085EEAAC5}" srcOrd="0" destOrd="0" presId="urn:microsoft.com/office/officeart/2005/8/layout/bProcess2"/>
    <dgm:cxn modelId="{CFF23E5B-9BD7-4375-8AC9-0F1008D1174A}" type="presParOf" srcId="{B8118760-A79A-4C78-A8A0-AAC1B8C7C3E6}" destId="{BCDC03AB-28D9-4E78-9848-62316DA52EDC}" srcOrd="1" destOrd="0" presId="urn:microsoft.com/office/officeart/2005/8/layout/bProcess2"/>
    <dgm:cxn modelId="{A3D5E86A-A12E-4F67-A057-28A82D6BBD5E}" type="presParOf" srcId="{B8118760-A79A-4C78-A8A0-AAC1B8C7C3E6}" destId="{C37337D3-1A21-432F-AA28-944637C9E244}" srcOrd="2" destOrd="0" presId="urn:microsoft.com/office/officeart/2005/8/layout/bProcess2"/>
    <dgm:cxn modelId="{503F5FAF-C7A7-4BDB-B813-8A273470010C}" type="presParOf" srcId="{C37337D3-1A21-432F-AA28-944637C9E244}" destId="{83CB5507-9E18-4C0D-8696-835F96455EBE}" srcOrd="0" destOrd="0" presId="urn:microsoft.com/office/officeart/2005/8/layout/bProcess2"/>
    <dgm:cxn modelId="{8DA83987-5802-4DBD-B989-9B18C1B6013D}" type="presParOf" srcId="{C37337D3-1A21-432F-AA28-944637C9E244}" destId="{E8C16783-3C82-4DB3-9B87-11897B11FBF9}" srcOrd="1" destOrd="0" presId="urn:microsoft.com/office/officeart/2005/8/layout/bProcess2"/>
    <dgm:cxn modelId="{D0D7292C-F13E-4700-BB6E-3CE90D656BB1}" type="presParOf" srcId="{B8118760-A79A-4C78-A8A0-AAC1B8C7C3E6}" destId="{8770E4BA-3C0C-404F-9BF4-C00F3C9D8729}" srcOrd="3" destOrd="0" presId="urn:microsoft.com/office/officeart/2005/8/layout/bProcess2"/>
    <dgm:cxn modelId="{8F6D5CD3-F98B-4C70-9183-F36A233AFE6A}" type="presParOf" srcId="{B8118760-A79A-4C78-A8A0-AAC1B8C7C3E6}" destId="{273AD6FA-F848-481E-B38F-64E0DB47FBA1}" srcOrd="4"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1" loCatId="pyramid" qsTypeId="urn:microsoft.com/office/officeart/2005/8/quickstyle/simple1" qsCatId="simple" csTypeId="urn:microsoft.com/office/officeart/2005/8/colors/colorful3" csCatId="colorful" phldr="1"/>
      <dgm:spPr/>
    </dgm:pt>
    <dgm:pt modelId="{24DE1E24-439C-4103-A002-7C99D3187EA9}">
      <dgm:prSet phldrT="[Text]" custT="1"/>
      <dgm:spPr/>
      <dgm:t>
        <a:bodyPr/>
        <a:lstStyle/>
        <a:p>
          <a:r>
            <a:rPr lang="en-US" sz="1050" dirty="0" smtClean="0"/>
            <a:t>0</a:t>
          </a:r>
          <a:endParaRPr lang="en-US" sz="1050" dirty="0"/>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050" dirty="0" smtClean="0"/>
            <a:t>1</a:t>
          </a:r>
          <a:endParaRPr lang="en-US" sz="1050" dirty="0"/>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050" dirty="0" smtClean="0"/>
            <a:t>2</a:t>
          </a:r>
          <a:endParaRPr lang="en-US" sz="1050" dirty="0"/>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785E031E-7468-4BC2-A937-AFD96EDA9377}" type="pres">
      <dgm:prSet presAssocID="{DF2E92F6-2920-4277-9B7F-6066C4109F87}" presName="Name0" presStyleCnt="0">
        <dgm:presLayoutVars>
          <dgm:dir/>
          <dgm:animLvl val="lvl"/>
          <dgm:resizeHandles val="exact"/>
        </dgm:presLayoutVars>
      </dgm:prSet>
      <dgm:spPr/>
    </dgm:pt>
    <dgm:pt modelId="{8F5FB489-7D91-4515-A9A1-4A3A10D71D92}" type="pres">
      <dgm:prSet presAssocID="{24DE1E24-439C-4103-A002-7C99D3187EA9}" presName="Name8" presStyleCnt="0"/>
      <dgm:spPr/>
    </dgm:pt>
    <dgm:pt modelId="{764E2AE6-3228-4BF6-A52C-76CD9D2AB311}" type="pres">
      <dgm:prSet presAssocID="{24DE1E24-439C-4103-A002-7C99D3187EA9}" presName="level" presStyleLbl="node1" presStyleIdx="0" presStyleCnt="3">
        <dgm:presLayoutVars>
          <dgm:chMax val="1"/>
          <dgm:bulletEnabled val="1"/>
        </dgm:presLayoutVars>
      </dgm:prSet>
      <dgm:spPr/>
      <dgm:t>
        <a:bodyPr/>
        <a:lstStyle/>
        <a:p>
          <a:endParaRPr lang="de-DE"/>
        </a:p>
      </dgm:t>
    </dgm:pt>
    <dgm:pt modelId="{D971A932-555C-4572-BB5A-FC79096A2822}" type="pres">
      <dgm:prSet presAssocID="{24DE1E24-439C-4103-A002-7C99D3187EA9}" presName="levelTx" presStyleLbl="revTx" presStyleIdx="0" presStyleCnt="0">
        <dgm:presLayoutVars>
          <dgm:chMax val="1"/>
          <dgm:bulletEnabled val="1"/>
        </dgm:presLayoutVars>
      </dgm:prSet>
      <dgm:spPr/>
      <dgm:t>
        <a:bodyPr/>
        <a:lstStyle/>
        <a:p>
          <a:endParaRPr lang="de-DE"/>
        </a:p>
      </dgm:t>
    </dgm:pt>
    <dgm:pt modelId="{6272A5DE-6DC9-41DC-B1F7-C79BF52712A9}" type="pres">
      <dgm:prSet presAssocID="{F11BDC32-D6BF-4DA9-8F04-E07C5D9BD025}" presName="Name8" presStyleCnt="0"/>
      <dgm:spPr/>
    </dgm:pt>
    <dgm:pt modelId="{247A82E6-940F-4D75-A67A-15CDA704CCAD}" type="pres">
      <dgm:prSet presAssocID="{F11BDC32-D6BF-4DA9-8F04-E07C5D9BD025}" presName="level" presStyleLbl="node1" presStyleIdx="1" presStyleCnt="3">
        <dgm:presLayoutVars>
          <dgm:chMax val="1"/>
          <dgm:bulletEnabled val="1"/>
        </dgm:presLayoutVars>
      </dgm:prSet>
      <dgm:spPr/>
      <dgm:t>
        <a:bodyPr/>
        <a:lstStyle/>
        <a:p>
          <a:endParaRPr lang="de-DE"/>
        </a:p>
      </dgm:t>
    </dgm:pt>
    <dgm:pt modelId="{9A9CCC9C-1A48-42D7-90BD-154F30301A78}" type="pres">
      <dgm:prSet presAssocID="{F11BDC32-D6BF-4DA9-8F04-E07C5D9BD025}" presName="levelTx" presStyleLbl="revTx" presStyleIdx="0" presStyleCnt="0">
        <dgm:presLayoutVars>
          <dgm:chMax val="1"/>
          <dgm:bulletEnabled val="1"/>
        </dgm:presLayoutVars>
      </dgm:prSet>
      <dgm:spPr/>
      <dgm:t>
        <a:bodyPr/>
        <a:lstStyle/>
        <a:p>
          <a:endParaRPr lang="de-DE"/>
        </a:p>
      </dgm:t>
    </dgm:pt>
    <dgm:pt modelId="{7ACA9920-2C64-430C-B781-85F33C88A492}" type="pres">
      <dgm:prSet presAssocID="{89471395-9F1A-4F03-8A91-E7FAF7FF8B09}" presName="Name8" presStyleCnt="0"/>
      <dgm:spPr/>
    </dgm:pt>
    <dgm:pt modelId="{EF6E8AC4-6BE0-49C0-A626-1C2C95961742}" type="pres">
      <dgm:prSet presAssocID="{89471395-9F1A-4F03-8A91-E7FAF7FF8B09}" presName="level" presStyleLbl="node1" presStyleIdx="2" presStyleCnt="3">
        <dgm:presLayoutVars>
          <dgm:chMax val="1"/>
          <dgm:bulletEnabled val="1"/>
        </dgm:presLayoutVars>
      </dgm:prSet>
      <dgm:spPr/>
      <dgm:t>
        <a:bodyPr/>
        <a:lstStyle/>
        <a:p>
          <a:endParaRPr lang="de-DE"/>
        </a:p>
      </dgm:t>
    </dgm:pt>
    <dgm:pt modelId="{1A97E232-A685-4610-83F9-2282F2646426}" type="pres">
      <dgm:prSet presAssocID="{89471395-9F1A-4F03-8A91-E7FAF7FF8B09}" presName="levelTx" presStyleLbl="revTx" presStyleIdx="0" presStyleCnt="0">
        <dgm:presLayoutVars>
          <dgm:chMax val="1"/>
          <dgm:bulletEnabled val="1"/>
        </dgm:presLayoutVars>
      </dgm:prSet>
      <dgm:spPr/>
      <dgm:t>
        <a:bodyPr/>
        <a:lstStyle/>
        <a:p>
          <a:endParaRPr lang="de-DE"/>
        </a:p>
      </dgm:t>
    </dgm:pt>
  </dgm:ptLst>
  <dgm:cxnLst>
    <dgm:cxn modelId="{E843D934-3240-483E-BC50-CCB57073A04E}" type="presOf" srcId="{89471395-9F1A-4F03-8A91-E7FAF7FF8B09}" destId="{EF6E8AC4-6BE0-49C0-A626-1C2C95961742}" srcOrd="0" destOrd="0" presId="urn:microsoft.com/office/officeart/2005/8/layout/pyramid1"/>
    <dgm:cxn modelId="{95C48C34-0B96-442E-BDAE-2E3EE26F73F2}" srcId="{DF2E92F6-2920-4277-9B7F-6066C4109F87}" destId="{89471395-9F1A-4F03-8A91-E7FAF7FF8B09}" srcOrd="2" destOrd="0" parTransId="{25494339-B438-4BC3-BA0F-017EBC15983F}" sibTransId="{A54333CE-5FA2-46E9-802B-579E532E589B}"/>
    <dgm:cxn modelId="{2A390C67-D668-4278-88BC-CC71EABAF7C3}" type="presOf" srcId="{F11BDC32-D6BF-4DA9-8F04-E07C5D9BD025}" destId="{9A9CCC9C-1A48-42D7-90BD-154F30301A78}" srcOrd="1" destOrd="0" presId="urn:microsoft.com/office/officeart/2005/8/layout/pyramid1"/>
    <dgm:cxn modelId="{B1E78761-0615-4821-B799-D091AFFA594E}" type="presOf" srcId="{24DE1E24-439C-4103-A002-7C99D3187EA9}" destId="{D971A932-555C-4572-BB5A-FC79096A2822}" srcOrd="1" destOrd="0" presId="urn:microsoft.com/office/officeart/2005/8/layout/pyramid1"/>
    <dgm:cxn modelId="{BF477328-3B9D-4FE1-B953-7B2DE528CAE3}" type="presOf" srcId="{89471395-9F1A-4F03-8A91-E7FAF7FF8B09}" destId="{1A97E232-A685-4610-83F9-2282F2646426}" srcOrd="1" destOrd="0" presId="urn:microsoft.com/office/officeart/2005/8/layout/pyramid1"/>
    <dgm:cxn modelId="{D843707B-CEA8-469A-91B5-82ECA406F3CF}" srcId="{DF2E92F6-2920-4277-9B7F-6066C4109F87}" destId="{F11BDC32-D6BF-4DA9-8F04-E07C5D9BD025}" srcOrd="1" destOrd="0" parTransId="{009E50F3-D6AE-4158-AB18-0D7CD421391E}" sibTransId="{29BBE9DF-59F9-46D5-B638-563F047F5AB2}"/>
    <dgm:cxn modelId="{5FF0C361-8210-42EC-8D1A-3E164F49A31C}" type="presOf" srcId="{24DE1E24-439C-4103-A002-7C99D3187EA9}" destId="{764E2AE6-3228-4BF6-A52C-76CD9D2AB311}" srcOrd="0" destOrd="0" presId="urn:microsoft.com/office/officeart/2005/8/layout/pyramid1"/>
    <dgm:cxn modelId="{3C1E77A3-146F-4BAA-98FE-6022EB8AD128}" type="presOf" srcId="{F11BDC32-D6BF-4DA9-8F04-E07C5D9BD025}" destId="{247A82E6-940F-4D75-A67A-15CDA704CCAD}" srcOrd="0" destOrd="0" presId="urn:microsoft.com/office/officeart/2005/8/layout/pyramid1"/>
    <dgm:cxn modelId="{A1CF9597-EB53-44EF-AEB0-E1AF35826E72}" type="presOf" srcId="{DF2E92F6-2920-4277-9B7F-6066C4109F87}" destId="{785E031E-7468-4BC2-A937-AFD96EDA9377}" srcOrd="0" destOrd="0" presId="urn:microsoft.com/office/officeart/2005/8/layout/pyramid1"/>
    <dgm:cxn modelId="{BA84FD81-3429-4FDB-9937-CD872945EF91}" srcId="{DF2E92F6-2920-4277-9B7F-6066C4109F87}" destId="{24DE1E24-439C-4103-A002-7C99D3187EA9}" srcOrd="0" destOrd="0" parTransId="{B59D9C1F-3EB6-4FA2-BD00-AD44BBAA30B1}" sibTransId="{1C773C83-718E-4EFA-958A-710FC917E7D0}"/>
    <dgm:cxn modelId="{D7687272-4EEF-4658-B990-F776C44354E4}" type="presParOf" srcId="{785E031E-7468-4BC2-A937-AFD96EDA9377}" destId="{8F5FB489-7D91-4515-A9A1-4A3A10D71D92}" srcOrd="0" destOrd="0" presId="urn:microsoft.com/office/officeart/2005/8/layout/pyramid1"/>
    <dgm:cxn modelId="{74D303BA-AAE0-41BE-8C0A-1575D8D0A91E}" type="presParOf" srcId="{8F5FB489-7D91-4515-A9A1-4A3A10D71D92}" destId="{764E2AE6-3228-4BF6-A52C-76CD9D2AB311}" srcOrd="0" destOrd="0" presId="urn:microsoft.com/office/officeart/2005/8/layout/pyramid1"/>
    <dgm:cxn modelId="{97457BB1-A9EE-47BD-97C1-DE3A9F2489A3}" type="presParOf" srcId="{8F5FB489-7D91-4515-A9A1-4A3A10D71D92}" destId="{D971A932-555C-4572-BB5A-FC79096A2822}" srcOrd="1" destOrd="0" presId="urn:microsoft.com/office/officeart/2005/8/layout/pyramid1"/>
    <dgm:cxn modelId="{DD468808-E542-43E9-B014-B49513C19156}" type="presParOf" srcId="{785E031E-7468-4BC2-A937-AFD96EDA9377}" destId="{6272A5DE-6DC9-41DC-B1F7-C79BF52712A9}" srcOrd="1" destOrd="0" presId="urn:microsoft.com/office/officeart/2005/8/layout/pyramid1"/>
    <dgm:cxn modelId="{132CE5B5-2D29-42A4-A919-6AAC5455A133}" type="presParOf" srcId="{6272A5DE-6DC9-41DC-B1F7-C79BF52712A9}" destId="{247A82E6-940F-4D75-A67A-15CDA704CCAD}" srcOrd="0" destOrd="0" presId="urn:microsoft.com/office/officeart/2005/8/layout/pyramid1"/>
    <dgm:cxn modelId="{B7B5D772-DD31-4DF3-873E-C8A8B273A200}" type="presParOf" srcId="{6272A5DE-6DC9-41DC-B1F7-C79BF52712A9}" destId="{9A9CCC9C-1A48-42D7-90BD-154F30301A78}" srcOrd="1" destOrd="0" presId="urn:microsoft.com/office/officeart/2005/8/layout/pyramid1"/>
    <dgm:cxn modelId="{B8216E50-8F13-4283-93CD-72295ED5D5AE}" type="presParOf" srcId="{785E031E-7468-4BC2-A937-AFD96EDA9377}" destId="{7ACA9920-2C64-430C-B781-85F33C88A492}" srcOrd="2" destOrd="0" presId="urn:microsoft.com/office/officeart/2005/8/layout/pyramid1"/>
    <dgm:cxn modelId="{3FDB4A59-1A55-4BE0-A99F-FF91EF558902}" type="presParOf" srcId="{7ACA9920-2C64-430C-B781-85F33C88A492}" destId="{EF6E8AC4-6BE0-49C0-A626-1C2C95961742}" srcOrd="0" destOrd="0" presId="urn:microsoft.com/office/officeart/2005/8/layout/pyramid1"/>
    <dgm:cxn modelId="{45C040DC-005C-4DDF-9723-167279DBBC9E}" type="presParOf" srcId="{7ACA9920-2C64-430C-B781-85F33C88A492}" destId="{1A97E232-A685-4610-83F9-2282F2646426}" srcOrd="1" destOrd="0" presId="urn:microsoft.com/office/officeart/2005/8/layout/pyramid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B7E9CE-156B-4920-A30E-029BC7A2E45D}" type="doc">
      <dgm:prSet loTypeId="urn:microsoft.com/office/officeart/2005/8/layout/process4" loCatId="process" qsTypeId="urn:microsoft.com/office/officeart/2005/8/quickstyle/simple1" qsCatId="simple" csTypeId="urn:microsoft.com/office/officeart/2005/8/colors/accent4_3" csCatId="accent4" phldr="1"/>
      <dgm:spPr/>
      <dgm:t>
        <a:bodyPr/>
        <a:lstStyle/>
        <a:p>
          <a:endParaRPr lang="en-US"/>
        </a:p>
      </dgm:t>
    </dgm:pt>
    <dgm:pt modelId="{CAFA5F61-E092-40AF-A07B-9C563468766E}">
      <dgm:prSet phldrT="[Text]"/>
      <dgm:spPr/>
      <dgm:t>
        <a:bodyPr/>
        <a:lstStyle/>
        <a:p>
          <a:r>
            <a:rPr lang="en-US" dirty="0"/>
            <a:t>Item1</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Item2</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C00A9D98-DD8A-472D-A026-E3628BC2B925}" type="pres">
      <dgm:prSet presAssocID="{18B7E9CE-156B-4920-A30E-029BC7A2E45D}" presName="Name0" presStyleCnt="0">
        <dgm:presLayoutVars>
          <dgm:dir/>
          <dgm:animLvl val="lvl"/>
          <dgm:resizeHandles val="exact"/>
        </dgm:presLayoutVars>
      </dgm:prSet>
      <dgm:spPr/>
      <dgm:t>
        <a:bodyPr/>
        <a:lstStyle/>
        <a:p>
          <a:endParaRPr lang="en-US"/>
        </a:p>
      </dgm:t>
    </dgm:pt>
    <dgm:pt modelId="{91B2D724-B0D5-4839-8C19-737835F31CFB}" type="pres">
      <dgm:prSet presAssocID="{A0DAB7FF-D500-499A-8A04-863D7D51D5C2}" presName="boxAndChildren" presStyleCnt="0"/>
      <dgm:spPr/>
      <dgm:t>
        <a:bodyPr/>
        <a:lstStyle/>
        <a:p>
          <a:endParaRPr lang="de-DE"/>
        </a:p>
      </dgm:t>
    </dgm:pt>
    <dgm:pt modelId="{17F8065D-7ECF-445E-83C9-4B75BED5CB13}" type="pres">
      <dgm:prSet presAssocID="{A0DAB7FF-D500-499A-8A04-863D7D51D5C2}" presName="parentTextBox" presStyleLbl="node1" presStyleIdx="0" presStyleCnt="4"/>
      <dgm:spPr/>
      <dgm:t>
        <a:bodyPr/>
        <a:lstStyle/>
        <a:p>
          <a:endParaRPr lang="en-US"/>
        </a:p>
      </dgm:t>
    </dgm:pt>
    <dgm:pt modelId="{FA843C87-EF81-4B77-8FEC-B66A77973943}" type="pres">
      <dgm:prSet presAssocID="{52573818-8EC3-4932-B111-2B857E320737}" presName="sp" presStyleCnt="0"/>
      <dgm:spPr/>
      <dgm:t>
        <a:bodyPr/>
        <a:lstStyle/>
        <a:p>
          <a:endParaRPr lang="de-DE"/>
        </a:p>
      </dgm:t>
    </dgm:pt>
    <dgm:pt modelId="{2CC0BE9D-83F7-4934-B5F6-FDC0D4D49DE5}" type="pres">
      <dgm:prSet presAssocID="{E7CCCF2C-9CA3-4251-B8CF-F52B5C0C78EB}" presName="arrowAndChildren" presStyleCnt="0"/>
      <dgm:spPr/>
      <dgm:t>
        <a:bodyPr/>
        <a:lstStyle/>
        <a:p>
          <a:endParaRPr lang="de-DE"/>
        </a:p>
      </dgm:t>
    </dgm:pt>
    <dgm:pt modelId="{4A1FB346-C85B-4266-88DA-073F4DA039BB}" type="pres">
      <dgm:prSet presAssocID="{E7CCCF2C-9CA3-4251-B8CF-F52B5C0C78EB}" presName="parentTextArrow" presStyleLbl="node1" presStyleIdx="1" presStyleCnt="4"/>
      <dgm:spPr/>
      <dgm:t>
        <a:bodyPr/>
        <a:lstStyle/>
        <a:p>
          <a:endParaRPr lang="en-US"/>
        </a:p>
      </dgm:t>
    </dgm:pt>
    <dgm:pt modelId="{5195A168-7F10-4EC5-9D2D-721A92F6B701}" type="pres">
      <dgm:prSet presAssocID="{4BD6577E-8005-4E3B-8963-DC65EC432AD2}" presName="sp" presStyleCnt="0"/>
      <dgm:spPr/>
      <dgm:t>
        <a:bodyPr/>
        <a:lstStyle/>
        <a:p>
          <a:endParaRPr lang="de-DE"/>
        </a:p>
      </dgm:t>
    </dgm:pt>
    <dgm:pt modelId="{D9CA4E26-0759-4081-87C2-2605BC2597FB}" type="pres">
      <dgm:prSet presAssocID="{17124A6A-B55A-495B-8752-C4AF68F8E72E}" presName="arrowAndChildren" presStyleCnt="0"/>
      <dgm:spPr/>
      <dgm:t>
        <a:bodyPr/>
        <a:lstStyle/>
        <a:p>
          <a:endParaRPr lang="de-DE"/>
        </a:p>
      </dgm:t>
    </dgm:pt>
    <dgm:pt modelId="{59FD2E28-16E6-48B3-BBC3-FF0E06F15426}" type="pres">
      <dgm:prSet presAssocID="{17124A6A-B55A-495B-8752-C4AF68F8E72E}" presName="parentTextArrow" presStyleLbl="node1" presStyleIdx="2" presStyleCnt="4"/>
      <dgm:spPr/>
      <dgm:t>
        <a:bodyPr/>
        <a:lstStyle/>
        <a:p>
          <a:endParaRPr lang="en-US"/>
        </a:p>
      </dgm:t>
    </dgm:pt>
    <dgm:pt modelId="{C1649E84-2478-45A4-8793-B16E75601609}" type="pres">
      <dgm:prSet presAssocID="{7FDEEE0A-C25A-454A-8DE1-FF67279D0590}" presName="sp" presStyleCnt="0"/>
      <dgm:spPr/>
      <dgm:t>
        <a:bodyPr/>
        <a:lstStyle/>
        <a:p>
          <a:endParaRPr lang="de-DE"/>
        </a:p>
      </dgm:t>
    </dgm:pt>
    <dgm:pt modelId="{D1A1B6B1-2664-44F8-B796-DF8E53C9F006}" type="pres">
      <dgm:prSet presAssocID="{CAFA5F61-E092-40AF-A07B-9C563468766E}" presName="arrowAndChildren" presStyleCnt="0"/>
      <dgm:spPr/>
      <dgm:t>
        <a:bodyPr/>
        <a:lstStyle/>
        <a:p>
          <a:endParaRPr lang="de-DE"/>
        </a:p>
      </dgm:t>
    </dgm:pt>
    <dgm:pt modelId="{4AC7EA0C-F62B-441A-91DC-C32AA79B9840}" type="pres">
      <dgm:prSet presAssocID="{CAFA5F61-E092-40AF-A07B-9C563468766E}" presName="parentTextArrow" presStyleLbl="node1" presStyleIdx="3" presStyleCnt="4" custLinFactNeighborY="-10475"/>
      <dgm:spPr/>
      <dgm:t>
        <a:bodyPr/>
        <a:lstStyle/>
        <a:p>
          <a:endParaRPr lang="en-US"/>
        </a:p>
      </dgm:t>
    </dgm:pt>
  </dgm:ptLst>
  <dgm:cxnLst>
    <dgm:cxn modelId="{C9391104-224F-4A07-BD3E-0BDA4917984D}" srcId="{18B7E9CE-156B-4920-A30E-029BC7A2E45D}" destId="{E7CCCF2C-9CA3-4251-B8CF-F52B5C0C78EB}" srcOrd="2" destOrd="0" parTransId="{EBB22D92-5251-475F-AA1F-40ED4625612E}" sibTransId="{52573818-8EC3-4932-B111-2B857E320737}"/>
    <dgm:cxn modelId="{9804C389-DEA7-4792-A223-2482758C59EC}" srcId="{18B7E9CE-156B-4920-A30E-029BC7A2E45D}" destId="{17124A6A-B55A-495B-8752-C4AF68F8E72E}" srcOrd="1" destOrd="0" parTransId="{4231A4E3-C4FA-47E0-94FF-5B15350978D0}" sibTransId="{4BD6577E-8005-4E3B-8963-DC65EC432AD2}"/>
    <dgm:cxn modelId="{AA3E6D5F-9979-4669-9B7F-D48AFB74D635}" type="presOf" srcId="{E7CCCF2C-9CA3-4251-B8CF-F52B5C0C78EB}" destId="{4A1FB346-C85B-4266-88DA-073F4DA039BB}" srcOrd="0" destOrd="0" presId="urn:microsoft.com/office/officeart/2005/8/layout/process4"/>
    <dgm:cxn modelId="{F468AA29-48E7-4088-A0D0-A3ECF5B1B7E4}" type="presOf" srcId="{17124A6A-B55A-495B-8752-C4AF68F8E72E}" destId="{59FD2E28-16E6-48B3-BBC3-FF0E06F15426}" srcOrd="0" destOrd="0" presId="urn:microsoft.com/office/officeart/2005/8/layout/process4"/>
    <dgm:cxn modelId="{BFC4862B-F834-4A96-AC38-C9736894F50F}" type="presOf" srcId="{A0DAB7FF-D500-499A-8A04-863D7D51D5C2}" destId="{17F8065D-7ECF-445E-83C9-4B75BED5CB13}" srcOrd="0" destOrd="0" presId="urn:microsoft.com/office/officeart/2005/8/layout/process4"/>
    <dgm:cxn modelId="{AB42FCAE-9968-4832-A7E1-DC514BD0EC0D}" type="presOf" srcId="{CAFA5F61-E092-40AF-A07B-9C563468766E}" destId="{4AC7EA0C-F62B-441A-91DC-C32AA79B9840}" srcOrd="0" destOrd="0" presId="urn:microsoft.com/office/officeart/2005/8/layout/process4"/>
    <dgm:cxn modelId="{A1F37947-B7B8-4AB8-95DA-C36028EB4001}" srcId="{18B7E9CE-156B-4920-A30E-029BC7A2E45D}" destId="{CAFA5F61-E092-40AF-A07B-9C563468766E}" srcOrd="0" destOrd="0" parTransId="{A0DA91F0-536B-4DF9-9E43-909111A25528}" sibTransId="{7FDEEE0A-C25A-454A-8DE1-FF67279D0590}"/>
    <dgm:cxn modelId="{03E92D9D-F668-41C6-9AB1-1DBBE965FF2C}" type="presOf" srcId="{18B7E9CE-156B-4920-A30E-029BC7A2E45D}" destId="{C00A9D98-DD8A-472D-A026-E3628BC2B925}" srcOrd="0" destOrd="0" presId="urn:microsoft.com/office/officeart/2005/8/layout/process4"/>
    <dgm:cxn modelId="{6DEA4161-0D18-4459-9679-2D52F9CD7AE3}" srcId="{18B7E9CE-156B-4920-A30E-029BC7A2E45D}" destId="{A0DAB7FF-D500-499A-8A04-863D7D51D5C2}" srcOrd="3" destOrd="0" parTransId="{DB916EAF-07B6-4091-A21B-E864B5C2C851}" sibTransId="{6514D2D7-CDA4-45F4-8126-B1AC5B29598B}"/>
    <dgm:cxn modelId="{BF540C99-9DFE-4832-9E9A-29F5434819B2}" type="presParOf" srcId="{C00A9D98-DD8A-472D-A026-E3628BC2B925}" destId="{91B2D724-B0D5-4839-8C19-737835F31CFB}" srcOrd="0" destOrd="0" presId="urn:microsoft.com/office/officeart/2005/8/layout/process4"/>
    <dgm:cxn modelId="{94EF650B-6B0D-43F3-893C-D38CABAE0E04}" type="presParOf" srcId="{91B2D724-B0D5-4839-8C19-737835F31CFB}" destId="{17F8065D-7ECF-445E-83C9-4B75BED5CB13}" srcOrd="0" destOrd="0" presId="urn:microsoft.com/office/officeart/2005/8/layout/process4"/>
    <dgm:cxn modelId="{77932CE6-7645-4C6F-83D4-F67D934776C1}" type="presParOf" srcId="{C00A9D98-DD8A-472D-A026-E3628BC2B925}" destId="{FA843C87-EF81-4B77-8FEC-B66A77973943}" srcOrd="1" destOrd="0" presId="urn:microsoft.com/office/officeart/2005/8/layout/process4"/>
    <dgm:cxn modelId="{AA65BE76-CE6E-44D2-8E6C-B74EF282AF0E}" type="presParOf" srcId="{C00A9D98-DD8A-472D-A026-E3628BC2B925}" destId="{2CC0BE9D-83F7-4934-B5F6-FDC0D4D49DE5}" srcOrd="2" destOrd="0" presId="urn:microsoft.com/office/officeart/2005/8/layout/process4"/>
    <dgm:cxn modelId="{16F02520-7279-4530-8BF5-ED5AEAD993C6}" type="presParOf" srcId="{2CC0BE9D-83F7-4934-B5F6-FDC0D4D49DE5}" destId="{4A1FB346-C85B-4266-88DA-073F4DA039BB}" srcOrd="0" destOrd="0" presId="urn:microsoft.com/office/officeart/2005/8/layout/process4"/>
    <dgm:cxn modelId="{B7348305-AC15-4751-91F3-FA66B2B655F8}" type="presParOf" srcId="{C00A9D98-DD8A-472D-A026-E3628BC2B925}" destId="{5195A168-7F10-4EC5-9D2D-721A92F6B701}" srcOrd="3" destOrd="0" presId="urn:microsoft.com/office/officeart/2005/8/layout/process4"/>
    <dgm:cxn modelId="{6F3045D3-818E-4339-8709-C2F20F99C2AC}" type="presParOf" srcId="{C00A9D98-DD8A-472D-A026-E3628BC2B925}" destId="{D9CA4E26-0759-4081-87C2-2605BC2597FB}" srcOrd="4" destOrd="0" presId="urn:microsoft.com/office/officeart/2005/8/layout/process4"/>
    <dgm:cxn modelId="{09F99E84-1E16-4124-80A1-CE4F74134777}" type="presParOf" srcId="{D9CA4E26-0759-4081-87C2-2605BC2597FB}" destId="{59FD2E28-16E6-48B3-BBC3-FF0E06F15426}" srcOrd="0" destOrd="0" presId="urn:microsoft.com/office/officeart/2005/8/layout/process4"/>
    <dgm:cxn modelId="{67E53980-0AA1-45E5-AEA4-7B832A25568C}" type="presParOf" srcId="{C00A9D98-DD8A-472D-A026-E3628BC2B925}" destId="{C1649E84-2478-45A4-8793-B16E75601609}" srcOrd="5" destOrd="0" presId="urn:microsoft.com/office/officeart/2005/8/layout/process4"/>
    <dgm:cxn modelId="{2994D88B-6F6F-4147-B9D0-63BE439312F1}" type="presParOf" srcId="{C00A9D98-DD8A-472D-A026-E3628BC2B925}" destId="{D1A1B6B1-2664-44F8-B796-DF8E53C9F006}" srcOrd="6" destOrd="0" presId="urn:microsoft.com/office/officeart/2005/8/layout/process4"/>
    <dgm:cxn modelId="{B4B26D45-FE75-4B3B-A002-2C29FBE54E0C}" type="presParOf" srcId="{D1A1B6B1-2664-44F8-B796-DF8E53C9F006}" destId="{4AC7EA0C-F62B-441A-91DC-C32AA79B984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B7E9CE-156B-4920-A30E-029BC7A2E45D}" type="doc">
      <dgm:prSet loTypeId="urn:microsoft.com/office/officeart/2005/8/layout/equation1" loCatId="process" qsTypeId="urn:microsoft.com/office/officeart/2005/8/quickstyle/simple1" qsCatId="simple" csTypeId="urn:microsoft.com/office/officeart/2005/8/colors/colorful5" csCatId="colorful" phldr="1"/>
      <dgm:spPr/>
      <dgm:t>
        <a:bodyPr/>
        <a:lstStyle/>
        <a:p>
          <a:endParaRPr lang="en-US"/>
        </a:p>
      </dgm:t>
    </dgm:pt>
    <dgm:pt modelId="{CAFA5F61-E092-40AF-A07B-9C563468766E}">
      <dgm:prSet phldrT="[Text]"/>
      <dgm:spPr/>
      <dgm:t>
        <a:bodyPr/>
        <a:lstStyle/>
        <a:p>
          <a:r>
            <a:rPr lang="en-US" dirty="0"/>
            <a:t>Item2</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Item1</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AF40A2A9-7A89-4609-9CD4-36F7F039F61D}" type="pres">
      <dgm:prSet presAssocID="{18B7E9CE-156B-4920-A30E-029BC7A2E45D}" presName="linearFlow" presStyleCnt="0">
        <dgm:presLayoutVars>
          <dgm:dir/>
          <dgm:resizeHandles val="exact"/>
        </dgm:presLayoutVars>
      </dgm:prSet>
      <dgm:spPr/>
      <dgm:t>
        <a:bodyPr/>
        <a:lstStyle/>
        <a:p>
          <a:endParaRPr lang="de-DE"/>
        </a:p>
      </dgm:t>
    </dgm:pt>
    <dgm:pt modelId="{4FDD1072-FBEA-4FAF-A40A-A9FA7BFFC945}" type="pres">
      <dgm:prSet presAssocID="{CAFA5F61-E092-40AF-A07B-9C563468766E}" presName="node" presStyleLbl="node1" presStyleIdx="0" presStyleCnt="4">
        <dgm:presLayoutVars>
          <dgm:bulletEnabled val="1"/>
        </dgm:presLayoutVars>
      </dgm:prSet>
      <dgm:spPr/>
      <dgm:t>
        <a:bodyPr/>
        <a:lstStyle/>
        <a:p>
          <a:endParaRPr lang="de-DE"/>
        </a:p>
      </dgm:t>
    </dgm:pt>
    <dgm:pt modelId="{8C107A89-3007-45F8-A67B-31B0F3BE9B3A}" type="pres">
      <dgm:prSet presAssocID="{7FDEEE0A-C25A-454A-8DE1-FF67279D0590}" presName="spacerL" presStyleCnt="0"/>
      <dgm:spPr/>
    </dgm:pt>
    <dgm:pt modelId="{717C9D69-53AF-4D42-AEE6-6C81104A15BA}" type="pres">
      <dgm:prSet presAssocID="{7FDEEE0A-C25A-454A-8DE1-FF67279D0590}" presName="sibTrans" presStyleLbl="sibTrans2D1" presStyleIdx="0" presStyleCnt="3"/>
      <dgm:spPr/>
      <dgm:t>
        <a:bodyPr/>
        <a:lstStyle/>
        <a:p>
          <a:endParaRPr lang="de-DE"/>
        </a:p>
      </dgm:t>
    </dgm:pt>
    <dgm:pt modelId="{F0239F54-EE42-412F-A5C3-3340E62C0012}" type="pres">
      <dgm:prSet presAssocID="{7FDEEE0A-C25A-454A-8DE1-FF67279D0590}" presName="spacerR" presStyleCnt="0"/>
      <dgm:spPr/>
    </dgm:pt>
    <dgm:pt modelId="{6877E801-2BC8-4095-83A4-2DC52E7D949F}" type="pres">
      <dgm:prSet presAssocID="{17124A6A-B55A-495B-8752-C4AF68F8E72E}" presName="node" presStyleLbl="node1" presStyleIdx="1" presStyleCnt="4">
        <dgm:presLayoutVars>
          <dgm:bulletEnabled val="1"/>
        </dgm:presLayoutVars>
      </dgm:prSet>
      <dgm:spPr/>
      <dgm:t>
        <a:bodyPr/>
        <a:lstStyle/>
        <a:p>
          <a:endParaRPr lang="de-DE"/>
        </a:p>
      </dgm:t>
    </dgm:pt>
    <dgm:pt modelId="{594684B2-9004-4204-82AE-C9FCB1B9DA80}" type="pres">
      <dgm:prSet presAssocID="{4BD6577E-8005-4E3B-8963-DC65EC432AD2}" presName="spacerL" presStyleCnt="0"/>
      <dgm:spPr/>
    </dgm:pt>
    <dgm:pt modelId="{62B894ED-1222-4528-844C-665BB0BAA3DC}" type="pres">
      <dgm:prSet presAssocID="{4BD6577E-8005-4E3B-8963-DC65EC432AD2}" presName="sibTrans" presStyleLbl="sibTrans2D1" presStyleIdx="1" presStyleCnt="3"/>
      <dgm:spPr/>
      <dgm:t>
        <a:bodyPr/>
        <a:lstStyle/>
        <a:p>
          <a:endParaRPr lang="de-DE"/>
        </a:p>
      </dgm:t>
    </dgm:pt>
    <dgm:pt modelId="{ABC62891-3166-4CF0-9DCD-C0282519F2D2}" type="pres">
      <dgm:prSet presAssocID="{4BD6577E-8005-4E3B-8963-DC65EC432AD2}" presName="spacerR" presStyleCnt="0"/>
      <dgm:spPr/>
    </dgm:pt>
    <dgm:pt modelId="{5EC28DC1-9EE2-4EC7-AF21-24CFDB1B4D18}" type="pres">
      <dgm:prSet presAssocID="{E7CCCF2C-9CA3-4251-B8CF-F52B5C0C78EB}" presName="node" presStyleLbl="node1" presStyleIdx="2" presStyleCnt="4">
        <dgm:presLayoutVars>
          <dgm:bulletEnabled val="1"/>
        </dgm:presLayoutVars>
      </dgm:prSet>
      <dgm:spPr/>
      <dgm:t>
        <a:bodyPr/>
        <a:lstStyle/>
        <a:p>
          <a:endParaRPr lang="de-DE"/>
        </a:p>
      </dgm:t>
    </dgm:pt>
    <dgm:pt modelId="{66F2A27A-6D51-4861-BE41-591C860DDA58}" type="pres">
      <dgm:prSet presAssocID="{52573818-8EC3-4932-B111-2B857E320737}" presName="spacerL" presStyleCnt="0"/>
      <dgm:spPr/>
    </dgm:pt>
    <dgm:pt modelId="{71EF5275-B038-4E5E-B8F1-81D07AF2D209}" type="pres">
      <dgm:prSet presAssocID="{52573818-8EC3-4932-B111-2B857E320737}" presName="sibTrans" presStyleLbl="sibTrans2D1" presStyleIdx="2" presStyleCnt="3"/>
      <dgm:spPr/>
      <dgm:t>
        <a:bodyPr/>
        <a:lstStyle/>
        <a:p>
          <a:endParaRPr lang="de-DE"/>
        </a:p>
      </dgm:t>
    </dgm:pt>
    <dgm:pt modelId="{A6D5E2CE-DEB7-4FD8-863D-00BF3F88ABDB}" type="pres">
      <dgm:prSet presAssocID="{52573818-8EC3-4932-B111-2B857E320737}" presName="spacerR" presStyleCnt="0"/>
      <dgm:spPr/>
    </dgm:pt>
    <dgm:pt modelId="{9510F1EC-5F4D-4B72-8107-F81A92C44D06}" type="pres">
      <dgm:prSet presAssocID="{A0DAB7FF-D500-499A-8A04-863D7D51D5C2}" presName="node" presStyleLbl="node1" presStyleIdx="3" presStyleCnt="4">
        <dgm:presLayoutVars>
          <dgm:bulletEnabled val="1"/>
        </dgm:presLayoutVars>
      </dgm:prSet>
      <dgm:spPr/>
      <dgm:t>
        <a:bodyPr/>
        <a:lstStyle/>
        <a:p>
          <a:endParaRPr lang="de-DE"/>
        </a:p>
      </dgm:t>
    </dgm:pt>
  </dgm:ptLst>
  <dgm:cxnLst>
    <dgm:cxn modelId="{5AD8A2B4-3F64-4516-9C4C-8911A9228D03}" type="presOf" srcId="{E7CCCF2C-9CA3-4251-B8CF-F52B5C0C78EB}" destId="{5EC28DC1-9EE2-4EC7-AF21-24CFDB1B4D18}" srcOrd="0" destOrd="0" presId="urn:microsoft.com/office/officeart/2005/8/layout/equation1"/>
    <dgm:cxn modelId="{9804C389-DEA7-4792-A223-2482758C59EC}" srcId="{18B7E9CE-156B-4920-A30E-029BC7A2E45D}" destId="{17124A6A-B55A-495B-8752-C4AF68F8E72E}" srcOrd="1" destOrd="0" parTransId="{4231A4E3-C4FA-47E0-94FF-5B15350978D0}" sibTransId="{4BD6577E-8005-4E3B-8963-DC65EC432AD2}"/>
    <dgm:cxn modelId="{C9391104-224F-4A07-BD3E-0BDA4917984D}" srcId="{18B7E9CE-156B-4920-A30E-029BC7A2E45D}" destId="{E7CCCF2C-9CA3-4251-B8CF-F52B5C0C78EB}" srcOrd="2" destOrd="0" parTransId="{EBB22D92-5251-475F-AA1F-40ED4625612E}" sibTransId="{52573818-8EC3-4932-B111-2B857E320737}"/>
    <dgm:cxn modelId="{D5163058-B89D-4B44-B9AA-BC2C4627DC55}" type="presOf" srcId="{7FDEEE0A-C25A-454A-8DE1-FF67279D0590}" destId="{717C9D69-53AF-4D42-AEE6-6C81104A15BA}" srcOrd="0" destOrd="0" presId="urn:microsoft.com/office/officeart/2005/8/layout/equation1"/>
    <dgm:cxn modelId="{A4EF3400-909E-4519-98A0-D918F37BAC2C}" type="presOf" srcId="{17124A6A-B55A-495B-8752-C4AF68F8E72E}" destId="{6877E801-2BC8-4095-83A4-2DC52E7D949F}" srcOrd="0" destOrd="0" presId="urn:microsoft.com/office/officeart/2005/8/layout/equation1"/>
    <dgm:cxn modelId="{8EDC7E09-5C6D-4613-81D7-F1AFA9B05632}" type="presOf" srcId="{CAFA5F61-E092-40AF-A07B-9C563468766E}" destId="{4FDD1072-FBEA-4FAF-A40A-A9FA7BFFC945}" srcOrd="0" destOrd="0" presId="urn:microsoft.com/office/officeart/2005/8/layout/equation1"/>
    <dgm:cxn modelId="{35D02CDC-66A4-4C9B-916D-117A0BF7906F}" type="presOf" srcId="{52573818-8EC3-4932-B111-2B857E320737}" destId="{71EF5275-B038-4E5E-B8F1-81D07AF2D209}" srcOrd="0" destOrd="0" presId="urn:microsoft.com/office/officeart/2005/8/layout/equation1"/>
    <dgm:cxn modelId="{43D093ED-2010-4C4C-BA08-80330C2B2EA4}" type="presOf" srcId="{18B7E9CE-156B-4920-A30E-029BC7A2E45D}" destId="{AF40A2A9-7A89-4609-9CD4-36F7F039F61D}" srcOrd="0" destOrd="0" presId="urn:microsoft.com/office/officeart/2005/8/layout/equation1"/>
    <dgm:cxn modelId="{E8DF0690-77EF-4C5F-8B2D-5EC8BEDA0937}" type="presOf" srcId="{4BD6577E-8005-4E3B-8963-DC65EC432AD2}" destId="{62B894ED-1222-4528-844C-665BB0BAA3DC}" srcOrd="0" destOrd="0" presId="urn:microsoft.com/office/officeart/2005/8/layout/equation1"/>
    <dgm:cxn modelId="{A1F37947-B7B8-4AB8-95DA-C36028EB4001}" srcId="{18B7E9CE-156B-4920-A30E-029BC7A2E45D}" destId="{CAFA5F61-E092-40AF-A07B-9C563468766E}" srcOrd="0" destOrd="0" parTransId="{A0DA91F0-536B-4DF9-9E43-909111A25528}" sibTransId="{7FDEEE0A-C25A-454A-8DE1-FF67279D0590}"/>
    <dgm:cxn modelId="{6DEA4161-0D18-4459-9679-2D52F9CD7AE3}" srcId="{18B7E9CE-156B-4920-A30E-029BC7A2E45D}" destId="{A0DAB7FF-D500-499A-8A04-863D7D51D5C2}" srcOrd="3" destOrd="0" parTransId="{DB916EAF-07B6-4091-A21B-E864B5C2C851}" sibTransId="{6514D2D7-CDA4-45F4-8126-B1AC5B29598B}"/>
    <dgm:cxn modelId="{5B72B848-EAA9-4D80-9EB2-3267EC94BDA5}" type="presOf" srcId="{A0DAB7FF-D500-499A-8A04-863D7D51D5C2}" destId="{9510F1EC-5F4D-4B72-8107-F81A92C44D06}" srcOrd="0" destOrd="0" presId="urn:microsoft.com/office/officeart/2005/8/layout/equation1"/>
    <dgm:cxn modelId="{9FEE710D-2213-4A69-91E7-CB35954CEDD4}" type="presParOf" srcId="{AF40A2A9-7A89-4609-9CD4-36F7F039F61D}" destId="{4FDD1072-FBEA-4FAF-A40A-A9FA7BFFC945}" srcOrd="0" destOrd="0" presId="urn:microsoft.com/office/officeart/2005/8/layout/equation1"/>
    <dgm:cxn modelId="{B2DD821A-6C4B-4316-B1A7-1D705CC97C46}" type="presParOf" srcId="{AF40A2A9-7A89-4609-9CD4-36F7F039F61D}" destId="{8C107A89-3007-45F8-A67B-31B0F3BE9B3A}" srcOrd="1" destOrd="0" presId="urn:microsoft.com/office/officeart/2005/8/layout/equation1"/>
    <dgm:cxn modelId="{3D392627-A90C-4FF7-AD80-3EDF71DA00F9}" type="presParOf" srcId="{AF40A2A9-7A89-4609-9CD4-36F7F039F61D}" destId="{717C9D69-53AF-4D42-AEE6-6C81104A15BA}" srcOrd="2" destOrd="0" presId="urn:microsoft.com/office/officeart/2005/8/layout/equation1"/>
    <dgm:cxn modelId="{DEB407F0-C9A6-4C2E-9567-0A6F162D01F4}" type="presParOf" srcId="{AF40A2A9-7A89-4609-9CD4-36F7F039F61D}" destId="{F0239F54-EE42-412F-A5C3-3340E62C0012}" srcOrd="3" destOrd="0" presId="urn:microsoft.com/office/officeart/2005/8/layout/equation1"/>
    <dgm:cxn modelId="{3C98DDF6-1E47-40E7-ACB7-1907968359F2}" type="presParOf" srcId="{AF40A2A9-7A89-4609-9CD4-36F7F039F61D}" destId="{6877E801-2BC8-4095-83A4-2DC52E7D949F}" srcOrd="4" destOrd="0" presId="urn:microsoft.com/office/officeart/2005/8/layout/equation1"/>
    <dgm:cxn modelId="{80DECBAA-2379-49A9-9F2C-F400666AC374}" type="presParOf" srcId="{AF40A2A9-7A89-4609-9CD4-36F7F039F61D}" destId="{594684B2-9004-4204-82AE-C9FCB1B9DA80}" srcOrd="5" destOrd="0" presId="urn:microsoft.com/office/officeart/2005/8/layout/equation1"/>
    <dgm:cxn modelId="{532DA73B-DC50-492D-9036-8CC7BE742247}" type="presParOf" srcId="{AF40A2A9-7A89-4609-9CD4-36F7F039F61D}" destId="{62B894ED-1222-4528-844C-665BB0BAA3DC}" srcOrd="6" destOrd="0" presId="urn:microsoft.com/office/officeart/2005/8/layout/equation1"/>
    <dgm:cxn modelId="{105E0A76-B970-4AB7-9210-83E3833CFF96}" type="presParOf" srcId="{AF40A2A9-7A89-4609-9CD4-36F7F039F61D}" destId="{ABC62891-3166-4CF0-9DCD-C0282519F2D2}" srcOrd="7" destOrd="0" presId="urn:microsoft.com/office/officeart/2005/8/layout/equation1"/>
    <dgm:cxn modelId="{590A99C0-9856-4C3E-929F-F6ABC3A9B3F5}" type="presParOf" srcId="{AF40A2A9-7A89-4609-9CD4-36F7F039F61D}" destId="{5EC28DC1-9EE2-4EC7-AF21-24CFDB1B4D18}" srcOrd="8" destOrd="0" presId="urn:microsoft.com/office/officeart/2005/8/layout/equation1"/>
    <dgm:cxn modelId="{3FD3FFBF-5217-4BE4-9563-92081CBEC1B0}" type="presParOf" srcId="{AF40A2A9-7A89-4609-9CD4-36F7F039F61D}" destId="{66F2A27A-6D51-4861-BE41-591C860DDA58}" srcOrd="9" destOrd="0" presId="urn:microsoft.com/office/officeart/2005/8/layout/equation1"/>
    <dgm:cxn modelId="{5D49CE29-5369-4D7B-9BFD-F90985FF4758}" type="presParOf" srcId="{AF40A2A9-7A89-4609-9CD4-36F7F039F61D}" destId="{71EF5275-B038-4E5E-B8F1-81D07AF2D209}" srcOrd="10" destOrd="0" presId="urn:microsoft.com/office/officeart/2005/8/layout/equation1"/>
    <dgm:cxn modelId="{AFF0CE99-118C-421D-8CC2-3079D7E9A6BE}" type="presParOf" srcId="{AF40A2A9-7A89-4609-9CD4-36F7F039F61D}" destId="{A6D5E2CE-DEB7-4FD8-863D-00BF3F88ABDB}" srcOrd="11" destOrd="0" presId="urn:microsoft.com/office/officeart/2005/8/layout/equation1"/>
    <dgm:cxn modelId="{61F2CA65-F87A-4F5B-8C89-0C12D26B0908}" type="presParOf" srcId="{AF40A2A9-7A89-4609-9CD4-36F7F039F61D}" destId="{9510F1EC-5F4D-4B72-8107-F81A92C44D06}" srcOrd="12"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5D966DAF-53F1-4777-9002-29C5A336EA87}" type="pres">
      <dgm:prSet presAssocID="{9615AD3A-10E3-46F0-9AB9-7D48DC9F6089}" presName="mainComposite" presStyleCnt="0">
        <dgm:presLayoutVars>
          <dgm:chPref val="1"/>
          <dgm:dir/>
          <dgm:animOne val="branch"/>
          <dgm:animLvl val="lvl"/>
          <dgm:resizeHandles val="exact"/>
        </dgm:presLayoutVars>
      </dgm:prSet>
      <dgm:spPr/>
      <dgm:t>
        <a:bodyPr/>
        <a:lstStyle/>
        <a:p>
          <a:endParaRPr lang="de-DE"/>
        </a:p>
      </dgm:t>
    </dgm:pt>
    <dgm:pt modelId="{738E99A0-DE3F-44DD-91AA-D271C0243BFC}" type="pres">
      <dgm:prSet presAssocID="{9615AD3A-10E3-46F0-9AB9-7D48DC9F6089}" presName="hierFlow" presStyleCnt="0"/>
      <dgm:spPr/>
    </dgm:pt>
    <dgm:pt modelId="{C9783360-B3EA-4F09-8095-ED7B6AF7E2B4}" type="pres">
      <dgm:prSet presAssocID="{9615AD3A-10E3-46F0-9AB9-7D48DC9F6089}" presName="firstBuf" presStyleCnt="0"/>
      <dgm:spPr/>
    </dgm:pt>
    <dgm:pt modelId="{C550A29C-5170-4D3E-BA05-F077BBE2BA8B}" type="pres">
      <dgm:prSet presAssocID="{9615AD3A-10E3-46F0-9AB9-7D48DC9F6089}" presName="hierChild1" presStyleCnt="0">
        <dgm:presLayoutVars>
          <dgm:chPref val="1"/>
          <dgm:animOne val="branch"/>
          <dgm:animLvl val="lvl"/>
        </dgm:presLayoutVars>
      </dgm:prSet>
      <dgm:spPr/>
    </dgm:pt>
    <dgm:pt modelId="{A4157BCB-9BB5-459B-BFA0-3C579752FEFD}" type="pres">
      <dgm:prSet presAssocID="{03442568-EDA2-483C-A0F0-C0BC5D7ED6E1}" presName="Name14" presStyleCnt="0"/>
      <dgm:spPr/>
    </dgm:pt>
    <dgm:pt modelId="{AD5FAA02-AB38-470C-AD0E-A6DD9EC78D3B}" type="pres">
      <dgm:prSet presAssocID="{03442568-EDA2-483C-A0F0-C0BC5D7ED6E1}" presName="level1Shape" presStyleLbl="node0" presStyleIdx="0" presStyleCnt="1">
        <dgm:presLayoutVars>
          <dgm:chPref val="3"/>
        </dgm:presLayoutVars>
      </dgm:prSet>
      <dgm:spPr/>
      <dgm:t>
        <a:bodyPr/>
        <a:lstStyle/>
        <a:p>
          <a:endParaRPr lang="de-DE"/>
        </a:p>
      </dgm:t>
    </dgm:pt>
    <dgm:pt modelId="{EECDEDDE-8C34-4C5D-AEB7-3DEEF8D95885}" type="pres">
      <dgm:prSet presAssocID="{03442568-EDA2-483C-A0F0-C0BC5D7ED6E1}" presName="hierChild2" presStyleCnt="0"/>
      <dgm:spPr/>
    </dgm:pt>
    <dgm:pt modelId="{4729EB52-CF69-47E4-9AB0-3D0AC0DD77EF}" type="pres">
      <dgm:prSet presAssocID="{53ADBCA7-9AB4-4758-8797-9C526874353B}" presName="Name19" presStyleLbl="parChTrans1D2" presStyleIdx="0" presStyleCnt="2"/>
      <dgm:spPr/>
      <dgm:t>
        <a:bodyPr/>
        <a:lstStyle/>
        <a:p>
          <a:endParaRPr lang="de-DE"/>
        </a:p>
      </dgm:t>
    </dgm:pt>
    <dgm:pt modelId="{EAC79F63-F802-4C88-AD58-195723BFB671}" type="pres">
      <dgm:prSet presAssocID="{B86CC77F-E68B-4B80-9A9B-F8D0C35988F7}" presName="Name21" presStyleCnt="0"/>
      <dgm:spPr/>
    </dgm:pt>
    <dgm:pt modelId="{99031341-B1BA-42AD-8177-F03279FDE326}" type="pres">
      <dgm:prSet presAssocID="{B86CC77F-E68B-4B80-9A9B-F8D0C35988F7}" presName="level2Shape" presStyleLbl="node2" presStyleIdx="0" presStyleCnt="2"/>
      <dgm:spPr/>
      <dgm:t>
        <a:bodyPr/>
        <a:lstStyle/>
        <a:p>
          <a:endParaRPr lang="de-DE"/>
        </a:p>
      </dgm:t>
    </dgm:pt>
    <dgm:pt modelId="{D7BCACBF-2D78-4FF0-98DA-A9045E37BD96}" type="pres">
      <dgm:prSet presAssocID="{B86CC77F-E68B-4B80-9A9B-F8D0C35988F7}" presName="hierChild3" presStyleCnt="0"/>
      <dgm:spPr/>
    </dgm:pt>
    <dgm:pt modelId="{309543AD-A860-4C73-8A1D-5AC142368382}" type="pres">
      <dgm:prSet presAssocID="{7F164E20-CD33-4028-84D7-C2D0E22A6B7F}" presName="Name19" presStyleLbl="parChTrans1D3" presStyleIdx="0" presStyleCnt="3"/>
      <dgm:spPr/>
      <dgm:t>
        <a:bodyPr/>
        <a:lstStyle/>
        <a:p>
          <a:endParaRPr lang="de-DE"/>
        </a:p>
      </dgm:t>
    </dgm:pt>
    <dgm:pt modelId="{9E8040A1-4EB2-40C3-A9EA-55D75CC54D6C}" type="pres">
      <dgm:prSet presAssocID="{57B9DA23-2CCE-4FE5-8F16-08CA5563C5BB}" presName="Name21" presStyleCnt="0"/>
      <dgm:spPr/>
    </dgm:pt>
    <dgm:pt modelId="{D55CEEC2-742C-46BA-8BF9-9DDEC9689316}" type="pres">
      <dgm:prSet presAssocID="{57B9DA23-2CCE-4FE5-8F16-08CA5563C5BB}" presName="level2Shape" presStyleLbl="node3" presStyleIdx="0" presStyleCnt="3"/>
      <dgm:spPr/>
      <dgm:t>
        <a:bodyPr/>
        <a:lstStyle/>
        <a:p>
          <a:endParaRPr lang="de-DE"/>
        </a:p>
      </dgm:t>
    </dgm:pt>
    <dgm:pt modelId="{6E5C5EC8-E0CF-4F33-BA8E-687F384FCE49}" type="pres">
      <dgm:prSet presAssocID="{57B9DA23-2CCE-4FE5-8F16-08CA5563C5BB}" presName="hierChild3" presStyleCnt="0"/>
      <dgm:spPr/>
    </dgm:pt>
    <dgm:pt modelId="{6A458BBF-367D-4637-B254-A40EA8B07ACB}" type="pres">
      <dgm:prSet presAssocID="{1087DD46-776E-4947-916E-4875669994BD}" presName="Name19" presStyleLbl="parChTrans1D3" presStyleIdx="1" presStyleCnt="3"/>
      <dgm:spPr/>
      <dgm:t>
        <a:bodyPr/>
        <a:lstStyle/>
        <a:p>
          <a:endParaRPr lang="de-DE"/>
        </a:p>
      </dgm:t>
    </dgm:pt>
    <dgm:pt modelId="{CF7905F5-2EC2-4F94-A1AE-D41330EF6A79}" type="pres">
      <dgm:prSet presAssocID="{99BE4ED8-40D5-4E57-A88A-79C1ABCF0298}" presName="Name21" presStyleCnt="0"/>
      <dgm:spPr/>
    </dgm:pt>
    <dgm:pt modelId="{5A08D3A8-B83B-46EB-820C-8B696EB5D539}" type="pres">
      <dgm:prSet presAssocID="{99BE4ED8-40D5-4E57-A88A-79C1ABCF0298}" presName="level2Shape" presStyleLbl="node3" presStyleIdx="1" presStyleCnt="3"/>
      <dgm:spPr/>
      <dgm:t>
        <a:bodyPr/>
        <a:lstStyle/>
        <a:p>
          <a:endParaRPr lang="de-DE"/>
        </a:p>
      </dgm:t>
    </dgm:pt>
    <dgm:pt modelId="{A3558415-0649-4BCC-BBF1-3646FE732A87}" type="pres">
      <dgm:prSet presAssocID="{99BE4ED8-40D5-4E57-A88A-79C1ABCF0298}" presName="hierChild3" presStyleCnt="0"/>
      <dgm:spPr/>
    </dgm:pt>
    <dgm:pt modelId="{DF58C3B8-1D1D-4F82-B08D-088B02212137}" type="pres">
      <dgm:prSet presAssocID="{3488F8FF-C37C-4541-B4D7-06E0BB08E6D1}" presName="Name19" presStyleLbl="parChTrans1D2" presStyleIdx="1" presStyleCnt="2"/>
      <dgm:spPr/>
      <dgm:t>
        <a:bodyPr/>
        <a:lstStyle/>
        <a:p>
          <a:endParaRPr lang="de-DE"/>
        </a:p>
      </dgm:t>
    </dgm:pt>
    <dgm:pt modelId="{6D310476-05F0-4A77-B1AE-145D71F81F3A}" type="pres">
      <dgm:prSet presAssocID="{7CB437E1-E0DE-4587-94E8-73B03D15AF6B}" presName="Name21" presStyleCnt="0"/>
      <dgm:spPr/>
    </dgm:pt>
    <dgm:pt modelId="{C1C3926F-A819-4CDC-AF95-A9BE31D8FD1C}" type="pres">
      <dgm:prSet presAssocID="{7CB437E1-E0DE-4587-94E8-73B03D15AF6B}" presName="level2Shape" presStyleLbl="node2" presStyleIdx="1" presStyleCnt="2"/>
      <dgm:spPr/>
      <dgm:t>
        <a:bodyPr/>
        <a:lstStyle/>
        <a:p>
          <a:endParaRPr lang="de-DE"/>
        </a:p>
      </dgm:t>
    </dgm:pt>
    <dgm:pt modelId="{CAB21900-A7A0-4B06-A344-8C24B7818DE7}" type="pres">
      <dgm:prSet presAssocID="{7CB437E1-E0DE-4587-94E8-73B03D15AF6B}" presName="hierChild3" presStyleCnt="0"/>
      <dgm:spPr/>
    </dgm:pt>
    <dgm:pt modelId="{6701A985-F6B0-4F18-B34D-822F8688FEFA}" type="pres">
      <dgm:prSet presAssocID="{66B1C703-AD1C-43BF-8A6A-DD9ECEA51222}" presName="Name19" presStyleLbl="parChTrans1D3" presStyleIdx="2" presStyleCnt="3"/>
      <dgm:spPr/>
      <dgm:t>
        <a:bodyPr/>
        <a:lstStyle/>
        <a:p>
          <a:endParaRPr lang="de-DE"/>
        </a:p>
      </dgm:t>
    </dgm:pt>
    <dgm:pt modelId="{2D3D6DE2-399A-4CFD-9E60-764E78A4F49D}" type="pres">
      <dgm:prSet presAssocID="{551821D0-D8F7-496A-BD18-B204D78E0CA7}" presName="Name21" presStyleCnt="0"/>
      <dgm:spPr/>
    </dgm:pt>
    <dgm:pt modelId="{992CA517-7AE6-495F-8919-32EB799FD541}" type="pres">
      <dgm:prSet presAssocID="{551821D0-D8F7-496A-BD18-B204D78E0CA7}" presName="level2Shape" presStyleLbl="node3" presStyleIdx="2" presStyleCnt="3"/>
      <dgm:spPr/>
      <dgm:t>
        <a:bodyPr/>
        <a:lstStyle/>
        <a:p>
          <a:endParaRPr lang="de-DE"/>
        </a:p>
      </dgm:t>
    </dgm:pt>
    <dgm:pt modelId="{B2EB1945-BBF4-4D7E-92A7-CAE33489467C}" type="pres">
      <dgm:prSet presAssocID="{551821D0-D8F7-496A-BD18-B204D78E0CA7}" presName="hierChild3" presStyleCnt="0"/>
      <dgm:spPr/>
    </dgm:pt>
    <dgm:pt modelId="{68913530-423C-4D0F-B203-26CE8770CF7F}" type="pres">
      <dgm:prSet presAssocID="{9615AD3A-10E3-46F0-9AB9-7D48DC9F6089}" presName="bgShapesFlow" presStyleCnt="0"/>
      <dgm:spPr/>
    </dgm:pt>
    <dgm:pt modelId="{C681727E-456B-4441-BEBC-6DD9E1DC1F2C}" type="pres">
      <dgm:prSet presAssocID="{2A71EF29-B28B-4220-8482-3229B5FC81DB}" presName="rectComp" presStyleCnt="0"/>
      <dgm:spPr/>
    </dgm:pt>
    <dgm:pt modelId="{867D6318-A1E3-4B74-8C7A-A493EF6CE2AD}" type="pres">
      <dgm:prSet presAssocID="{2A71EF29-B28B-4220-8482-3229B5FC81DB}" presName="bgRect" presStyleLbl="bgShp" presStyleIdx="0" presStyleCnt="3"/>
      <dgm:spPr/>
      <dgm:t>
        <a:bodyPr/>
        <a:lstStyle/>
        <a:p>
          <a:endParaRPr lang="de-DE"/>
        </a:p>
      </dgm:t>
    </dgm:pt>
    <dgm:pt modelId="{211C0481-3BD1-4FE0-89CC-20411C0ACB85}" type="pres">
      <dgm:prSet presAssocID="{2A71EF29-B28B-4220-8482-3229B5FC81DB}" presName="bgRectTx" presStyleLbl="bgShp" presStyleIdx="0" presStyleCnt="3">
        <dgm:presLayoutVars>
          <dgm:bulletEnabled val="1"/>
        </dgm:presLayoutVars>
      </dgm:prSet>
      <dgm:spPr/>
      <dgm:t>
        <a:bodyPr/>
        <a:lstStyle/>
        <a:p>
          <a:endParaRPr lang="de-DE"/>
        </a:p>
      </dgm:t>
    </dgm:pt>
    <dgm:pt modelId="{045F853A-0741-4957-BC18-D745F07D959D}" type="pres">
      <dgm:prSet presAssocID="{2A71EF29-B28B-4220-8482-3229B5FC81DB}" presName="spComp" presStyleCnt="0"/>
      <dgm:spPr/>
    </dgm:pt>
    <dgm:pt modelId="{6D738BB2-8233-4EF5-B302-87D34A0A83CF}" type="pres">
      <dgm:prSet presAssocID="{2A71EF29-B28B-4220-8482-3229B5FC81DB}" presName="vSp" presStyleCnt="0"/>
      <dgm:spPr/>
    </dgm:pt>
    <dgm:pt modelId="{A41DCC2F-BFAC-468A-9D96-498D78ED502E}" type="pres">
      <dgm:prSet presAssocID="{35F2B1AF-9055-44D4-B83C-E84E4F64D3E7}" presName="rectComp" presStyleCnt="0"/>
      <dgm:spPr/>
    </dgm:pt>
    <dgm:pt modelId="{6D4B2DAA-6DF0-442A-9EFE-2F4B39963E2B}" type="pres">
      <dgm:prSet presAssocID="{35F2B1AF-9055-44D4-B83C-E84E4F64D3E7}" presName="bgRect" presStyleLbl="bgShp" presStyleIdx="1" presStyleCnt="3"/>
      <dgm:spPr/>
      <dgm:t>
        <a:bodyPr/>
        <a:lstStyle/>
        <a:p>
          <a:endParaRPr lang="de-DE"/>
        </a:p>
      </dgm:t>
    </dgm:pt>
    <dgm:pt modelId="{1698E0C4-21AF-4F38-A31F-CF91A91D2938}" type="pres">
      <dgm:prSet presAssocID="{35F2B1AF-9055-44D4-B83C-E84E4F64D3E7}" presName="bgRectTx" presStyleLbl="bgShp" presStyleIdx="1" presStyleCnt="3">
        <dgm:presLayoutVars>
          <dgm:bulletEnabled val="1"/>
        </dgm:presLayoutVars>
      </dgm:prSet>
      <dgm:spPr/>
      <dgm:t>
        <a:bodyPr/>
        <a:lstStyle/>
        <a:p>
          <a:endParaRPr lang="de-DE"/>
        </a:p>
      </dgm:t>
    </dgm:pt>
    <dgm:pt modelId="{18339B0D-4C58-47D5-8F41-F2B240A0E229}" type="pres">
      <dgm:prSet presAssocID="{35F2B1AF-9055-44D4-B83C-E84E4F64D3E7}" presName="spComp" presStyleCnt="0"/>
      <dgm:spPr/>
    </dgm:pt>
    <dgm:pt modelId="{623EE688-C81E-4F19-AE03-1A98C793C130}" type="pres">
      <dgm:prSet presAssocID="{35F2B1AF-9055-44D4-B83C-E84E4F64D3E7}" presName="vSp" presStyleCnt="0"/>
      <dgm:spPr/>
    </dgm:pt>
    <dgm:pt modelId="{32380D00-BF8B-44BC-8198-CA33BBCDEBA5}" type="pres">
      <dgm:prSet presAssocID="{50CF1148-1721-4353-89E1-B72484A3F617}" presName="rectComp" presStyleCnt="0"/>
      <dgm:spPr/>
    </dgm:pt>
    <dgm:pt modelId="{9468AC5B-8340-40D0-A6B2-7E8EBA5F2509}" type="pres">
      <dgm:prSet presAssocID="{50CF1148-1721-4353-89E1-B72484A3F617}" presName="bgRect" presStyleLbl="bgShp" presStyleIdx="2" presStyleCnt="3"/>
      <dgm:spPr/>
      <dgm:t>
        <a:bodyPr/>
        <a:lstStyle/>
        <a:p>
          <a:endParaRPr lang="de-DE"/>
        </a:p>
      </dgm:t>
    </dgm:pt>
    <dgm:pt modelId="{5AC50E21-4807-41B6-B676-AFDFC6BCF5B3}" type="pres">
      <dgm:prSet presAssocID="{50CF1148-1721-4353-89E1-B72484A3F617}" presName="bgRectTx" presStyleLbl="bgShp" presStyleIdx="2" presStyleCnt="3">
        <dgm:presLayoutVars>
          <dgm:bulletEnabled val="1"/>
        </dgm:presLayoutVars>
      </dgm:prSet>
      <dgm:spPr/>
      <dgm:t>
        <a:bodyPr/>
        <a:lstStyle/>
        <a:p>
          <a:endParaRPr lang="de-DE"/>
        </a:p>
      </dgm:t>
    </dgm:pt>
  </dgm:ptLst>
  <dgm:cxnLst>
    <dgm:cxn modelId="{351A187E-4BFD-43F9-9D7B-B9A1D2737D45}" type="presOf" srcId="{7CB437E1-E0DE-4587-94E8-73B03D15AF6B}" destId="{C1C3926F-A819-4CDC-AF95-A9BE31D8FD1C}" srcOrd="0" destOrd="0" presId="urn:microsoft.com/office/officeart/2005/8/layout/hierarchy6"/>
    <dgm:cxn modelId="{17DD9260-59D6-43AB-9F94-008698268D16}" srcId="{9615AD3A-10E3-46F0-9AB9-7D48DC9F6089}" destId="{03442568-EDA2-483C-A0F0-C0BC5D7ED6E1}" srcOrd="0" destOrd="0" parTransId="{3E4DB50D-D54C-4D71-A311-1789E7B8FD36}" sibTransId="{EE818FAD-6961-4328-9FAB-38861F42830B}"/>
    <dgm:cxn modelId="{86A39B64-F4CB-4F1E-AFB1-ECF77D5A5904}" type="presOf" srcId="{50CF1148-1721-4353-89E1-B72484A3F617}" destId="{9468AC5B-8340-40D0-A6B2-7E8EBA5F2509}" srcOrd="0" destOrd="0" presId="urn:microsoft.com/office/officeart/2005/8/layout/hierarchy6"/>
    <dgm:cxn modelId="{4056F2D9-DB1A-4232-BFF2-E7A7F59BD466}" type="presOf" srcId="{99BE4ED8-40D5-4E57-A88A-79C1ABCF0298}" destId="{5A08D3A8-B83B-46EB-820C-8B696EB5D539}" srcOrd="0" destOrd="0" presId="urn:microsoft.com/office/officeart/2005/8/layout/hierarchy6"/>
    <dgm:cxn modelId="{FFA2A69C-E380-4EBF-AB48-75A3590C9F03}" srcId="{9615AD3A-10E3-46F0-9AB9-7D48DC9F6089}" destId="{50CF1148-1721-4353-89E1-B72484A3F617}" srcOrd="3" destOrd="0" parTransId="{644DC614-3528-4E72-8C91-C3B2012496BD}" sibTransId="{15E2F546-6646-4695-91F6-D393FB12779A}"/>
    <dgm:cxn modelId="{DC061B1B-5C47-4C7F-B9C8-CCFD2FE17629}" type="presOf" srcId="{2A71EF29-B28B-4220-8482-3229B5FC81DB}" destId="{867D6318-A1E3-4B74-8C7A-A493EF6CE2AD}" srcOrd="0" destOrd="0" presId="urn:microsoft.com/office/officeart/2005/8/layout/hierarchy6"/>
    <dgm:cxn modelId="{E954B976-5AE4-40BB-97D7-7B2BDF2FEEB0}" type="presOf" srcId="{7F164E20-CD33-4028-84D7-C2D0E22A6B7F}" destId="{309543AD-A860-4C73-8A1D-5AC142368382}" srcOrd="0" destOrd="0" presId="urn:microsoft.com/office/officeart/2005/8/layout/hierarchy6"/>
    <dgm:cxn modelId="{11BEC122-B1AE-4489-9D08-A1E66294324B}" srcId="{B86CC77F-E68B-4B80-9A9B-F8D0C35988F7}" destId="{57B9DA23-2CCE-4FE5-8F16-08CA5563C5BB}" srcOrd="0" destOrd="0" parTransId="{7F164E20-CD33-4028-84D7-C2D0E22A6B7F}" sibTransId="{2F218529-3B41-403B-9ED5-49464E020DCA}"/>
    <dgm:cxn modelId="{2147919E-E12E-4A92-BF9B-BDF4081661A2}" type="presOf" srcId="{1087DD46-776E-4947-916E-4875669994BD}" destId="{6A458BBF-367D-4637-B254-A40EA8B07ACB}" srcOrd="0" destOrd="0" presId="urn:microsoft.com/office/officeart/2005/8/layout/hierarchy6"/>
    <dgm:cxn modelId="{2B17E18A-9F96-42A0-98C8-122CA87BBCA9}" type="presOf" srcId="{B86CC77F-E68B-4B80-9A9B-F8D0C35988F7}" destId="{99031341-B1BA-42AD-8177-F03279FDE326}" srcOrd="0" destOrd="0" presId="urn:microsoft.com/office/officeart/2005/8/layout/hierarchy6"/>
    <dgm:cxn modelId="{4BE5752D-E8EF-4B19-A007-BC098B935EF1}" type="presOf" srcId="{03442568-EDA2-483C-A0F0-C0BC5D7ED6E1}" destId="{AD5FAA02-AB38-470C-AD0E-A6DD9EC78D3B}" srcOrd="0" destOrd="0" presId="urn:microsoft.com/office/officeart/2005/8/layout/hierarchy6"/>
    <dgm:cxn modelId="{8C54A814-4E51-4217-94E5-EA3A74A9934E}" type="presOf" srcId="{3488F8FF-C37C-4541-B4D7-06E0BB08E6D1}" destId="{DF58C3B8-1D1D-4F82-B08D-088B02212137}" srcOrd="0" destOrd="0" presId="urn:microsoft.com/office/officeart/2005/8/layout/hierarchy6"/>
    <dgm:cxn modelId="{34219118-C3F5-425D-9B65-CA342FCF70E1}" type="presOf" srcId="{57B9DA23-2CCE-4FE5-8F16-08CA5563C5BB}" destId="{D55CEEC2-742C-46BA-8BF9-9DDEC9689316}" srcOrd="0" destOrd="0" presId="urn:microsoft.com/office/officeart/2005/8/layout/hierarchy6"/>
    <dgm:cxn modelId="{B1AB6EA1-BA2C-427B-B77C-856F0DBA6321}" type="presOf" srcId="{66B1C703-AD1C-43BF-8A6A-DD9ECEA51222}" destId="{6701A985-F6B0-4F18-B34D-822F8688FEFA}" srcOrd="0" destOrd="0" presId="urn:microsoft.com/office/officeart/2005/8/layout/hierarchy6"/>
    <dgm:cxn modelId="{177EA074-E6B5-49FB-91FA-7EFF3B10FA19}" srcId="{03442568-EDA2-483C-A0F0-C0BC5D7ED6E1}" destId="{7CB437E1-E0DE-4587-94E8-73B03D15AF6B}" srcOrd="1" destOrd="0" parTransId="{3488F8FF-C37C-4541-B4D7-06E0BB08E6D1}" sibTransId="{6C4A4031-77ED-4FC4-96BB-993BE40544E2}"/>
    <dgm:cxn modelId="{1974C03D-86C0-42B3-A3BC-EF6C06E29C9E}" type="presOf" srcId="{35F2B1AF-9055-44D4-B83C-E84E4F64D3E7}" destId="{1698E0C4-21AF-4F38-A31F-CF91A91D2938}" srcOrd="1" destOrd="0" presId="urn:microsoft.com/office/officeart/2005/8/layout/hierarchy6"/>
    <dgm:cxn modelId="{0F7EA604-5269-4A2F-B9E3-962FA118EC99}" srcId="{9615AD3A-10E3-46F0-9AB9-7D48DC9F6089}" destId="{2A71EF29-B28B-4220-8482-3229B5FC81DB}" srcOrd="1" destOrd="0" parTransId="{12F2A887-37EE-405C-B9F2-889449428F41}" sibTransId="{84E904B5-BFD3-4A99-BB4E-DD24F8694A88}"/>
    <dgm:cxn modelId="{DE79151E-7B43-4FCB-B3D8-F6E821ABC5EE}" type="presOf" srcId="{53ADBCA7-9AB4-4758-8797-9C526874353B}" destId="{4729EB52-CF69-47E4-9AB0-3D0AC0DD77EF}" srcOrd="0" destOrd="0" presId="urn:microsoft.com/office/officeart/2005/8/layout/hierarchy6"/>
    <dgm:cxn modelId="{4C1E2F25-634E-4AC2-9E83-45EDA0B9791C}" srcId="{03442568-EDA2-483C-A0F0-C0BC5D7ED6E1}" destId="{B86CC77F-E68B-4B80-9A9B-F8D0C35988F7}" srcOrd="0" destOrd="0" parTransId="{53ADBCA7-9AB4-4758-8797-9C526874353B}" sibTransId="{875DB544-286D-42C4-A75F-CE1D50188FED}"/>
    <dgm:cxn modelId="{BEC43BDF-9C23-4418-951C-B0D2C7C325F4}" srcId="{9615AD3A-10E3-46F0-9AB9-7D48DC9F6089}" destId="{35F2B1AF-9055-44D4-B83C-E84E4F64D3E7}" srcOrd="2" destOrd="0" parTransId="{2842E585-2796-4760-9494-7F1924DAB1A5}" sibTransId="{9B26B096-D168-435C-A59D-80ACE472723C}"/>
    <dgm:cxn modelId="{E4DB39DE-7144-4A16-8C3B-B32E447A34A8}" srcId="{7CB437E1-E0DE-4587-94E8-73B03D15AF6B}" destId="{551821D0-D8F7-496A-BD18-B204D78E0CA7}" srcOrd="0" destOrd="0" parTransId="{66B1C703-AD1C-43BF-8A6A-DD9ECEA51222}" sibTransId="{019900A4-C36C-4BF8-9A84-2A6D4D56EE2B}"/>
    <dgm:cxn modelId="{94810C2E-AFDD-4F13-91E7-51B9B679F061}" srcId="{B86CC77F-E68B-4B80-9A9B-F8D0C35988F7}" destId="{99BE4ED8-40D5-4E57-A88A-79C1ABCF0298}" srcOrd="1" destOrd="0" parTransId="{1087DD46-776E-4947-916E-4875669994BD}" sibTransId="{DAA8DFB2-A00A-43BD-A5DC-2571B68F1365}"/>
    <dgm:cxn modelId="{E51379C3-FF3F-4B32-9517-B40FF9BA45A4}" type="presOf" srcId="{2A71EF29-B28B-4220-8482-3229B5FC81DB}" destId="{211C0481-3BD1-4FE0-89CC-20411C0ACB85}" srcOrd="1" destOrd="0" presId="urn:microsoft.com/office/officeart/2005/8/layout/hierarchy6"/>
    <dgm:cxn modelId="{D13DAA2C-BB8A-48A0-BB03-086E762E623C}" type="presOf" srcId="{50CF1148-1721-4353-89E1-B72484A3F617}" destId="{5AC50E21-4807-41B6-B676-AFDFC6BCF5B3}" srcOrd="1" destOrd="0" presId="urn:microsoft.com/office/officeart/2005/8/layout/hierarchy6"/>
    <dgm:cxn modelId="{C339F40A-7811-4FAB-A55A-0A15925F9007}" type="presOf" srcId="{35F2B1AF-9055-44D4-B83C-E84E4F64D3E7}" destId="{6D4B2DAA-6DF0-442A-9EFE-2F4B39963E2B}" srcOrd="0" destOrd="0" presId="urn:microsoft.com/office/officeart/2005/8/layout/hierarchy6"/>
    <dgm:cxn modelId="{A357ADB4-A317-4D54-894B-50E8995F8C02}" type="presOf" srcId="{9615AD3A-10E3-46F0-9AB9-7D48DC9F6089}" destId="{5D966DAF-53F1-4777-9002-29C5A336EA87}" srcOrd="0" destOrd="0" presId="urn:microsoft.com/office/officeart/2005/8/layout/hierarchy6"/>
    <dgm:cxn modelId="{2BEE66A7-7558-4977-BE51-EF2C346F3471}" type="presOf" srcId="{551821D0-D8F7-496A-BD18-B204D78E0CA7}" destId="{992CA517-7AE6-495F-8919-32EB799FD541}" srcOrd="0" destOrd="0" presId="urn:microsoft.com/office/officeart/2005/8/layout/hierarchy6"/>
    <dgm:cxn modelId="{DC2C39CD-90E2-43A5-A214-C414CCD1343E}" type="presParOf" srcId="{5D966DAF-53F1-4777-9002-29C5A336EA87}" destId="{738E99A0-DE3F-44DD-91AA-D271C0243BFC}" srcOrd="0" destOrd="0" presId="urn:microsoft.com/office/officeart/2005/8/layout/hierarchy6"/>
    <dgm:cxn modelId="{2AA9A0F3-C932-47F6-AEEC-52EC8290402C}" type="presParOf" srcId="{738E99A0-DE3F-44DD-91AA-D271C0243BFC}" destId="{C9783360-B3EA-4F09-8095-ED7B6AF7E2B4}" srcOrd="0" destOrd="0" presId="urn:microsoft.com/office/officeart/2005/8/layout/hierarchy6"/>
    <dgm:cxn modelId="{C1E589F3-BE44-4F41-B7BB-EF761E2C0BD3}" type="presParOf" srcId="{738E99A0-DE3F-44DD-91AA-D271C0243BFC}" destId="{C550A29C-5170-4D3E-BA05-F077BBE2BA8B}" srcOrd="1" destOrd="0" presId="urn:microsoft.com/office/officeart/2005/8/layout/hierarchy6"/>
    <dgm:cxn modelId="{EF137BC2-0848-4A98-B1BD-FF55298BBEBD}" type="presParOf" srcId="{C550A29C-5170-4D3E-BA05-F077BBE2BA8B}" destId="{A4157BCB-9BB5-459B-BFA0-3C579752FEFD}" srcOrd="0" destOrd="0" presId="urn:microsoft.com/office/officeart/2005/8/layout/hierarchy6"/>
    <dgm:cxn modelId="{67642B50-C10A-4567-8D11-7E181746D93F}" type="presParOf" srcId="{A4157BCB-9BB5-459B-BFA0-3C579752FEFD}" destId="{AD5FAA02-AB38-470C-AD0E-A6DD9EC78D3B}" srcOrd="0" destOrd="0" presId="urn:microsoft.com/office/officeart/2005/8/layout/hierarchy6"/>
    <dgm:cxn modelId="{0B379B09-E349-4902-B9B7-BBC80427158D}" type="presParOf" srcId="{A4157BCB-9BB5-459B-BFA0-3C579752FEFD}" destId="{EECDEDDE-8C34-4C5D-AEB7-3DEEF8D95885}" srcOrd="1" destOrd="0" presId="urn:microsoft.com/office/officeart/2005/8/layout/hierarchy6"/>
    <dgm:cxn modelId="{96777F57-DE1F-4764-8E46-A3D0DEEA4050}" type="presParOf" srcId="{EECDEDDE-8C34-4C5D-AEB7-3DEEF8D95885}" destId="{4729EB52-CF69-47E4-9AB0-3D0AC0DD77EF}" srcOrd="0" destOrd="0" presId="urn:microsoft.com/office/officeart/2005/8/layout/hierarchy6"/>
    <dgm:cxn modelId="{CF844980-0A67-49CE-AB2D-E91CF6752D6C}" type="presParOf" srcId="{EECDEDDE-8C34-4C5D-AEB7-3DEEF8D95885}" destId="{EAC79F63-F802-4C88-AD58-195723BFB671}" srcOrd="1" destOrd="0" presId="urn:microsoft.com/office/officeart/2005/8/layout/hierarchy6"/>
    <dgm:cxn modelId="{3A677B95-B747-4055-91C3-48739397F251}" type="presParOf" srcId="{EAC79F63-F802-4C88-AD58-195723BFB671}" destId="{99031341-B1BA-42AD-8177-F03279FDE326}" srcOrd="0" destOrd="0" presId="urn:microsoft.com/office/officeart/2005/8/layout/hierarchy6"/>
    <dgm:cxn modelId="{82969D61-C183-47C0-83A9-24C17F099CE8}" type="presParOf" srcId="{EAC79F63-F802-4C88-AD58-195723BFB671}" destId="{D7BCACBF-2D78-4FF0-98DA-A9045E37BD96}" srcOrd="1" destOrd="0" presId="urn:microsoft.com/office/officeart/2005/8/layout/hierarchy6"/>
    <dgm:cxn modelId="{23D1C8EA-2643-4425-8ABA-37BA64745124}" type="presParOf" srcId="{D7BCACBF-2D78-4FF0-98DA-A9045E37BD96}" destId="{309543AD-A860-4C73-8A1D-5AC142368382}" srcOrd="0" destOrd="0" presId="urn:microsoft.com/office/officeart/2005/8/layout/hierarchy6"/>
    <dgm:cxn modelId="{068F18FB-B08C-45B1-941C-2E339FFCEF66}" type="presParOf" srcId="{D7BCACBF-2D78-4FF0-98DA-A9045E37BD96}" destId="{9E8040A1-4EB2-40C3-A9EA-55D75CC54D6C}" srcOrd="1" destOrd="0" presId="urn:microsoft.com/office/officeart/2005/8/layout/hierarchy6"/>
    <dgm:cxn modelId="{52D2FF4D-434E-4640-A33A-19386F179398}" type="presParOf" srcId="{9E8040A1-4EB2-40C3-A9EA-55D75CC54D6C}" destId="{D55CEEC2-742C-46BA-8BF9-9DDEC9689316}" srcOrd="0" destOrd="0" presId="urn:microsoft.com/office/officeart/2005/8/layout/hierarchy6"/>
    <dgm:cxn modelId="{6F47D1D7-92AA-4730-9F03-F27B8A22155D}" type="presParOf" srcId="{9E8040A1-4EB2-40C3-A9EA-55D75CC54D6C}" destId="{6E5C5EC8-E0CF-4F33-BA8E-687F384FCE49}" srcOrd="1" destOrd="0" presId="urn:microsoft.com/office/officeart/2005/8/layout/hierarchy6"/>
    <dgm:cxn modelId="{D81088E6-AA17-4D54-B966-40E563D6B9A5}" type="presParOf" srcId="{D7BCACBF-2D78-4FF0-98DA-A9045E37BD96}" destId="{6A458BBF-367D-4637-B254-A40EA8B07ACB}" srcOrd="2" destOrd="0" presId="urn:microsoft.com/office/officeart/2005/8/layout/hierarchy6"/>
    <dgm:cxn modelId="{DACA5A1C-933B-4BE9-AE86-0B2192F323AC}" type="presParOf" srcId="{D7BCACBF-2D78-4FF0-98DA-A9045E37BD96}" destId="{CF7905F5-2EC2-4F94-A1AE-D41330EF6A79}" srcOrd="3" destOrd="0" presId="urn:microsoft.com/office/officeart/2005/8/layout/hierarchy6"/>
    <dgm:cxn modelId="{2B9BE91E-00A9-4BCA-AD5D-898E81A2E169}" type="presParOf" srcId="{CF7905F5-2EC2-4F94-A1AE-D41330EF6A79}" destId="{5A08D3A8-B83B-46EB-820C-8B696EB5D539}" srcOrd="0" destOrd="0" presId="urn:microsoft.com/office/officeart/2005/8/layout/hierarchy6"/>
    <dgm:cxn modelId="{724101C1-156A-4351-90BF-D22CCC2083B7}" type="presParOf" srcId="{CF7905F5-2EC2-4F94-A1AE-D41330EF6A79}" destId="{A3558415-0649-4BCC-BBF1-3646FE732A87}" srcOrd="1" destOrd="0" presId="urn:microsoft.com/office/officeart/2005/8/layout/hierarchy6"/>
    <dgm:cxn modelId="{23E7ED07-D74F-43B9-8D1C-DBB7D7483159}" type="presParOf" srcId="{EECDEDDE-8C34-4C5D-AEB7-3DEEF8D95885}" destId="{DF58C3B8-1D1D-4F82-B08D-088B02212137}" srcOrd="2" destOrd="0" presId="urn:microsoft.com/office/officeart/2005/8/layout/hierarchy6"/>
    <dgm:cxn modelId="{C3A9E198-3761-4211-89D7-B3578BC3C5F3}" type="presParOf" srcId="{EECDEDDE-8C34-4C5D-AEB7-3DEEF8D95885}" destId="{6D310476-05F0-4A77-B1AE-145D71F81F3A}" srcOrd="3" destOrd="0" presId="urn:microsoft.com/office/officeart/2005/8/layout/hierarchy6"/>
    <dgm:cxn modelId="{CE59EC14-8E8C-4F63-A6DE-0646ECC0A518}" type="presParOf" srcId="{6D310476-05F0-4A77-B1AE-145D71F81F3A}" destId="{C1C3926F-A819-4CDC-AF95-A9BE31D8FD1C}" srcOrd="0" destOrd="0" presId="urn:microsoft.com/office/officeart/2005/8/layout/hierarchy6"/>
    <dgm:cxn modelId="{C52BA246-F76B-490C-9358-5BA0B5796398}" type="presParOf" srcId="{6D310476-05F0-4A77-B1AE-145D71F81F3A}" destId="{CAB21900-A7A0-4B06-A344-8C24B7818DE7}" srcOrd="1" destOrd="0" presId="urn:microsoft.com/office/officeart/2005/8/layout/hierarchy6"/>
    <dgm:cxn modelId="{C0B0B39C-8CB8-4AF6-91AA-029942121761}" type="presParOf" srcId="{CAB21900-A7A0-4B06-A344-8C24B7818DE7}" destId="{6701A985-F6B0-4F18-B34D-822F8688FEFA}" srcOrd="0" destOrd="0" presId="urn:microsoft.com/office/officeart/2005/8/layout/hierarchy6"/>
    <dgm:cxn modelId="{BF32B5E9-323C-4EC3-878D-F649D6496065}" type="presParOf" srcId="{CAB21900-A7A0-4B06-A344-8C24B7818DE7}" destId="{2D3D6DE2-399A-4CFD-9E60-764E78A4F49D}" srcOrd="1" destOrd="0" presId="urn:microsoft.com/office/officeart/2005/8/layout/hierarchy6"/>
    <dgm:cxn modelId="{FD8B1CC0-7312-49D3-9570-D65B78C0ACFA}" type="presParOf" srcId="{2D3D6DE2-399A-4CFD-9E60-764E78A4F49D}" destId="{992CA517-7AE6-495F-8919-32EB799FD541}" srcOrd="0" destOrd="0" presId="urn:microsoft.com/office/officeart/2005/8/layout/hierarchy6"/>
    <dgm:cxn modelId="{99950C76-DA09-46A1-AD18-2D62607F547E}" type="presParOf" srcId="{2D3D6DE2-399A-4CFD-9E60-764E78A4F49D}" destId="{B2EB1945-BBF4-4D7E-92A7-CAE33489467C}" srcOrd="1" destOrd="0" presId="urn:microsoft.com/office/officeart/2005/8/layout/hierarchy6"/>
    <dgm:cxn modelId="{EAE8D042-F33D-4946-91DD-13B941C008D3}" type="presParOf" srcId="{5D966DAF-53F1-4777-9002-29C5A336EA87}" destId="{68913530-423C-4D0F-B203-26CE8770CF7F}" srcOrd="1" destOrd="0" presId="urn:microsoft.com/office/officeart/2005/8/layout/hierarchy6"/>
    <dgm:cxn modelId="{4870840A-87B0-4CCE-A220-89C09F590903}" type="presParOf" srcId="{68913530-423C-4D0F-B203-26CE8770CF7F}" destId="{C681727E-456B-4441-BEBC-6DD9E1DC1F2C}" srcOrd="0" destOrd="0" presId="urn:microsoft.com/office/officeart/2005/8/layout/hierarchy6"/>
    <dgm:cxn modelId="{E919225F-5B96-4B7A-80ED-218F2051EB0E}" type="presParOf" srcId="{C681727E-456B-4441-BEBC-6DD9E1DC1F2C}" destId="{867D6318-A1E3-4B74-8C7A-A493EF6CE2AD}" srcOrd="0" destOrd="0" presId="urn:microsoft.com/office/officeart/2005/8/layout/hierarchy6"/>
    <dgm:cxn modelId="{0D0C48EB-B16D-4CA1-9B49-DA9AD3512A49}" type="presParOf" srcId="{C681727E-456B-4441-BEBC-6DD9E1DC1F2C}" destId="{211C0481-3BD1-4FE0-89CC-20411C0ACB85}" srcOrd="1" destOrd="0" presId="urn:microsoft.com/office/officeart/2005/8/layout/hierarchy6"/>
    <dgm:cxn modelId="{53CA89F3-7C65-478D-BD6A-6DD95EDC9AD3}" type="presParOf" srcId="{68913530-423C-4D0F-B203-26CE8770CF7F}" destId="{045F853A-0741-4957-BC18-D745F07D959D}" srcOrd="1" destOrd="0" presId="urn:microsoft.com/office/officeart/2005/8/layout/hierarchy6"/>
    <dgm:cxn modelId="{8238302F-64DB-46B1-8097-313A556ECBD7}" type="presParOf" srcId="{045F853A-0741-4957-BC18-D745F07D959D}" destId="{6D738BB2-8233-4EF5-B302-87D34A0A83CF}" srcOrd="0" destOrd="0" presId="urn:microsoft.com/office/officeart/2005/8/layout/hierarchy6"/>
    <dgm:cxn modelId="{928F04DD-6F17-480C-B984-4F76A329B510}" type="presParOf" srcId="{68913530-423C-4D0F-B203-26CE8770CF7F}" destId="{A41DCC2F-BFAC-468A-9D96-498D78ED502E}" srcOrd="2" destOrd="0" presId="urn:microsoft.com/office/officeart/2005/8/layout/hierarchy6"/>
    <dgm:cxn modelId="{75A15AC8-0A55-4811-A355-5242976CA2DB}" type="presParOf" srcId="{A41DCC2F-BFAC-468A-9D96-498D78ED502E}" destId="{6D4B2DAA-6DF0-442A-9EFE-2F4B39963E2B}" srcOrd="0" destOrd="0" presId="urn:microsoft.com/office/officeart/2005/8/layout/hierarchy6"/>
    <dgm:cxn modelId="{3F9C29A8-66C1-4CCE-B150-1D1A32A53E7E}" type="presParOf" srcId="{A41DCC2F-BFAC-468A-9D96-498D78ED502E}" destId="{1698E0C4-21AF-4F38-A31F-CF91A91D2938}" srcOrd="1" destOrd="0" presId="urn:microsoft.com/office/officeart/2005/8/layout/hierarchy6"/>
    <dgm:cxn modelId="{851F18A7-49C4-45D4-90CE-A1688C952D57}" type="presParOf" srcId="{68913530-423C-4D0F-B203-26CE8770CF7F}" destId="{18339B0D-4C58-47D5-8F41-F2B240A0E229}" srcOrd="3" destOrd="0" presId="urn:microsoft.com/office/officeart/2005/8/layout/hierarchy6"/>
    <dgm:cxn modelId="{1A2ABD76-7789-4A94-9677-F930A85E593B}" type="presParOf" srcId="{18339B0D-4C58-47D5-8F41-F2B240A0E229}" destId="{623EE688-C81E-4F19-AE03-1A98C793C130}" srcOrd="0" destOrd="0" presId="urn:microsoft.com/office/officeart/2005/8/layout/hierarchy6"/>
    <dgm:cxn modelId="{1D5EB128-685F-4A1D-BAF3-30DD079ED8B0}" type="presParOf" srcId="{68913530-423C-4D0F-B203-26CE8770CF7F}" destId="{32380D00-BF8B-44BC-8198-CA33BBCDEBA5}" srcOrd="4" destOrd="0" presId="urn:microsoft.com/office/officeart/2005/8/layout/hierarchy6"/>
    <dgm:cxn modelId="{C05E4658-7E9A-4ABA-B2AF-C51ECA756865}" type="presParOf" srcId="{32380D00-BF8B-44BC-8198-CA33BBCDEBA5}" destId="{9468AC5B-8340-40D0-A6B2-7E8EBA5F2509}" srcOrd="0" destOrd="0" presId="urn:microsoft.com/office/officeart/2005/8/layout/hierarchy6"/>
    <dgm:cxn modelId="{D983090D-7CA2-4597-9A09-85CB9C272AF1}" type="presParOf" srcId="{32380D00-BF8B-44BC-8198-CA33BBCDEBA5}" destId="{5AC50E21-4807-41B6-B676-AFDFC6BCF5B3}"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051E2800-7157-443D-B853-840F2A0E0D1E}" type="pres">
      <dgm:prSet presAssocID="{9615AD3A-10E3-46F0-9AB9-7D48DC9F6089}" presName="mainComposite" presStyleCnt="0">
        <dgm:presLayoutVars>
          <dgm:chPref val="1"/>
          <dgm:dir/>
          <dgm:animOne val="branch"/>
          <dgm:animLvl val="lvl"/>
          <dgm:resizeHandles val="exact"/>
        </dgm:presLayoutVars>
      </dgm:prSet>
      <dgm:spPr/>
      <dgm:t>
        <a:bodyPr/>
        <a:lstStyle/>
        <a:p>
          <a:endParaRPr lang="en-US"/>
        </a:p>
      </dgm:t>
    </dgm:pt>
    <dgm:pt modelId="{C72064F2-1DE0-4622-AB0B-97CFAB43B732}" type="pres">
      <dgm:prSet presAssocID="{9615AD3A-10E3-46F0-9AB9-7D48DC9F6089}" presName="hierFlow" presStyleCnt="0"/>
      <dgm:spPr/>
    </dgm:pt>
    <dgm:pt modelId="{5E50DA98-C17E-444D-9FC8-1A18BB656A2F}" type="pres">
      <dgm:prSet presAssocID="{9615AD3A-10E3-46F0-9AB9-7D48DC9F6089}" presName="firstBuf" presStyleCnt="0"/>
      <dgm:spPr/>
    </dgm:pt>
    <dgm:pt modelId="{91E33242-63E4-4105-B2F1-C42CB9083837}" type="pres">
      <dgm:prSet presAssocID="{9615AD3A-10E3-46F0-9AB9-7D48DC9F6089}" presName="hierChild1" presStyleCnt="0">
        <dgm:presLayoutVars>
          <dgm:chPref val="1"/>
          <dgm:animOne val="branch"/>
          <dgm:animLvl val="lvl"/>
        </dgm:presLayoutVars>
      </dgm:prSet>
      <dgm:spPr/>
    </dgm:pt>
    <dgm:pt modelId="{8DF73944-9266-4414-87E1-8D6EC71F14E2}" type="pres">
      <dgm:prSet presAssocID="{03442568-EDA2-483C-A0F0-C0BC5D7ED6E1}" presName="Name14" presStyleCnt="0"/>
      <dgm:spPr/>
    </dgm:pt>
    <dgm:pt modelId="{0FACB7DA-C69E-4330-B515-BAA11273E044}" type="pres">
      <dgm:prSet presAssocID="{03442568-EDA2-483C-A0F0-C0BC5D7ED6E1}" presName="level1Shape" presStyleLbl="node0" presStyleIdx="0" presStyleCnt="1">
        <dgm:presLayoutVars>
          <dgm:chPref val="3"/>
        </dgm:presLayoutVars>
      </dgm:prSet>
      <dgm:spPr/>
      <dgm:t>
        <a:bodyPr/>
        <a:lstStyle/>
        <a:p>
          <a:endParaRPr lang="en-US"/>
        </a:p>
      </dgm:t>
    </dgm:pt>
    <dgm:pt modelId="{1BE40DD6-0406-40B6-8A67-0DDE3C109CB6}" type="pres">
      <dgm:prSet presAssocID="{03442568-EDA2-483C-A0F0-C0BC5D7ED6E1}" presName="hierChild2" presStyleCnt="0"/>
      <dgm:spPr/>
    </dgm:pt>
    <dgm:pt modelId="{E22CB592-4D74-41D4-A6C0-F734C924405D}" type="pres">
      <dgm:prSet presAssocID="{53ADBCA7-9AB4-4758-8797-9C526874353B}" presName="Name19" presStyleLbl="parChTrans1D2" presStyleIdx="0" presStyleCnt="2"/>
      <dgm:spPr/>
      <dgm:t>
        <a:bodyPr/>
        <a:lstStyle/>
        <a:p>
          <a:endParaRPr lang="en-US"/>
        </a:p>
      </dgm:t>
    </dgm:pt>
    <dgm:pt modelId="{65AB0659-3A35-49F7-B9B0-0795FCFC64E1}" type="pres">
      <dgm:prSet presAssocID="{B86CC77F-E68B-4B80-9A9B-F8D0C35988F7}" presName="Name21" presStyleCnt="0"/>
      <dgm:spPr/>
    </dgm:pt>
    <dgm:pt modelId="{97D97564-C78E-40E9-BCC9-D2C0CD6C6260}" type="pres">
      <dgm:prSet presAssocID="{B86CC77F-E68B-4B80-9A9B-F8D0C35988F7}" presName="level2Shape" presStyleLbl="node2" presStyleIdx="0" presStyleCnt="2"/>
      <dgm:spPr/>
      <dgm:t>
        <a:bodyPr/>
        <a:lstStyle/>
        <a:p>
          <a:endParaRPr lang="en-US"/>
        </a:p>
      </dgm:t>
    </dgm:pt>
    <dgm:pt modelId="{4CF0F4B0-3DED-44CA-B81D-EAD25D0562DF}" type="pres">
      <dgm:prSet presAssocID="{B86CC77F-E68B-4B80-9A9B-F8D0C35988F7}" presName="hierChild3" presStyleCnt="0"/>
      <dgm:spPr/>
    </dgm:pt>
    <dgm:pt modelId="{6B2BB747-7DEF-47DE-8AA1-923FC4CB47F6}" type="pres">
      <dgm:prSet presAssocID="{7F164E20-CD33-4028-84D7-C2D0E22A6B7F}" presName="Name19" presStyleLbl="parChTrans1D3" presStyleIdx="0" presStyleCnt="3"/>
      <dgm:spPr/>
      <dgm:t>
        <a:bodyPr/>
        <a:lstStyle/>
        <a:p>
          <a:endParaRPr lang="en-US"/>
        </a:p>
      </dgm:t>
    </dgm:pt>
    <dgm:pt modelId="{B15A83AD-4FEC-4E42-879C-CFF5E47FBC85}" type="pres">
      <dgm:prSet presAssocID="{57B9DA23-2CCE-4FE5-8F16-08CA5563C5BB}" presName="Name21" presStyleCnt="0"/>
      <dgm:spPr/>
    </dgm:pt>
    <dgm:pt modelId="{C45636DA-98F4-4320-B33A-42DC71284F15}" type="pres">
      <dgm:prSet presAssocID="{57B9DA23-2CCE-4FE5-8F16-08CA5563C5BB}" presName="level2Shape" presStyleLbl="node3" presStyleIdx="0" presStyleCnt="3"/>
      <dgm:spPr/>
      <dgm:t>
        <a:bodyPr/>
        <a:lstStyle/>
        <a:p>
          <a:endParaRPr lang="en-US"/>
        </a:p>
      </dgm:t>
    </dgm:pt>
    <dgm:pt modelId="{2960A1FF-731E-4DB5-B7EA-D94F57FC05A1}" type="pres">
      <dgm:prSet presAssocID="{57B9DA23-2CCE-4FE5-8F16-08CA5563C5BB}" presName="hierChild3" presStyleCnt="0"/>
      <dgm:spPr/>
    </dgm:pt>
    <dgm:pt modelId="{2793F033-C969-4E45-B68D-A88B14C53A81}" type="pres">
      <dgm:prSet presAssocID="{1087DD46-776E-4947-916E-4875669994BD}" presName="Name19" presStyleLbl="parChTrans1D3" presStyleIdx="1" presStyleCnt="3"/>
      <dgm:spPr/>
      <dgm:t>
        <a:bodyPr/>
        <a:lstStyle/>
        <a:p>
          <a:endParaRPr lang="en-US"/>
        </a:p>
      </dgm:t>
    </dgm:pt>
    <dgm:pt modelId="{69F2D859-5B8A-4E31-BE5F-DE3DB53FE90B}" type="pres">
      <dgm:prSet presAssocID="{99BE4ED8-40D5-4E57-A88A-79C1ABCF0298}" presName="Name21" presStyleCnt="0"/>
      <dgm:spPr/>
    </dgm:pt>
    <dgm:pt modelId="{6411CF98-9606-4DB4-92C6-B1BFC24B6C92}" type="pres">
      <dgm:prSet presAssocID="{99BE4ED8-40D5-4E57-A88A-79C1ABCF0298}" presName="level2Shape" presStyleLbl="node3" presStyleIdx="1" presStyleCnt="3"/>
      <dgm:spPr/>
      <dgm:t>
        <a:bodyPr/>
        <a:lstStyle/>
        <a:p>
          <a:endParaRPr lang="en-US"/>
        </a:p>
      </dgm:t>
    </dgm:pt>
    <dgm:pt modelId="{4FB497EA-7B74-44F8-9C38-F8CE4681EBB3}" type="pres">
      <dgm:prSet presAssocID="{99BE4ED8-40D5-4E57-A88A-79C1ABCF0298}" presName="hierChild3" presStyleCnt="0"/>
      <dgm:spPr/>
    </dgm:pt>
    <dgm:pt modelId="{653537CC-806E-4C3A-9E3C-D7B0BE3F3079}" type="pres">
      <dgm:prSet presAssocID="{3488F8FF-C37C-4541-B4D7-06E0BB08E6D1}" presName="Name19" presStyleLbl="parChTrans1D2" presStyleIdx="1" presStyleCnt="2"/>
      <dgm:spPr/>
      <dgm:t>
        <a:bodyPr/>
        <a:lstStyle/>
        <a:p>
          <a:endParaRPr lang="en-US"/>
        </a:p>
      </dgm:t>
    </dgm:pt>
    <dgm:pt modelId="{A3A6CB2D-F275-4AD3-99F5-C1B93E34AC31}" type="pres">
      <dgm:prSet presAssocID="{7CB437E1-E0DE-4587-94E8-73B03D15AF6B}" presName="Name21" presStyleCnt="0"/>
      <dgm:spPr/>
    </dgm:pt>
    <dgm:pt modelId="{063D6E9A-9A86-4267-954E-872A35638ED9}" type="pres">
      <dgm:prSet presAssocID="{7CB437E1-E0DE-4587-94E8-73B03D15AF6B}" presName="level2Shape" presStyleLbl="node2" presStyleIdx="1" presStyleCnt="2"/>
      <dgm:spPr/>
      <dgm:t>
        <a:bodyPr/>
        <a:lstStyle/>
        <a:p>
          <a:endParaRPr lang="en-US"/>
        </a:p>
      </dgm:t>
    </dgm:pt>
    <dgm:pt modelId="{077B0870-4D9A-4380-B4B7-C63D84349B4D}" type="pres">
      <dgm:prSet presAssocID="{7CB437E1-E0DE-4587-94E8-73B03D15AF6B}" presName="hierChild3" presStyleCnt="0"/>
      <dgm:spPr/>
    </dgm:pt>
    <dgm:pt modelId="{F65B791C-4BBE-49EA-80DE-0D938C696E16}" type="pres">
      <dgm:prSet presAssocID="{66B1C703-AD1C-43BF-8A6A-DD9ECEA51222}" presName="Name19" presStyleLbl="parChTrans1D3" presStyleIdx="2" presStyleCnt="3"/>
      <dgm:spPr/>
      <dgm:t>
        <a:bodyPr/>
        <a:lstStyle/>
        <a:p>
          <a:endParaRPr lang="en-US"/>
        </a:p>
      </dgm:t>
    </dgm:pt>
    <dgm:pt modelId="{3B111956-6992-403F-97B3-BD9D1AE75673}" type="pres">
      <dgm:prSet presAssocID="{551821D0-D8F7-496A-BD18-B204D78E0CA7}" presName="Name21" presStyleCnt="0"/>
      <dgm:spPr/>
    </dgm:pt>
    <dgm:pt modelId="{31395091-7A4A-410C-9AE6-5BE511C5DA51}" type="pres">
      <dgm:prSet presAssocID="{551821D0-D8F7-496A-BD18-B204D78E0CA7}" presName="level2Shape" presStyleLbl="node3" presStyleIdx="2" presStyleCnt="3"/>
      <dgm:spPr/>
      <dgm:t>
        <a:bodyPr/>
        <a:lstStyle/>
        <a:p>
          <a:endParaRPr lang="en-US"/>
        </a:p>
      </dgm:t>
    </dgm:pt>
    <dgm:pt modelId="{C9D3F746-5B82-463C-AC98-A747129F8582}" type="pres">
      <dgm:prSet presAssocID="{551821D0-D8F7-496A-BD18-B204D78E0CA7}" presName="hierChild3" presStyleCnt="0"/>
      <dgm:spPr/>
    </dgm:pt>
    <dgm:pt modelId="{066491AE-292F-47A0-BA3A-C1CBE0F703C8}" type="pres">
      <dgm:prSet presAssocID="{9615AD3A-10E3-46F0-9AB9-7D48DC9F6089}" presName="bgShapesFlow" presStyleCnt="0"/>
      <dgm:spPr/>
    </dgm:pt>
    <dgm:pt modelId="{7B9E2A46-8F62-45A0-AE77-BC15AD75F1BE}" type="pres">
      <dgm:prSet presAssocID="{2A71EF29-B28B-4220-8482-3229B5FC81DB}" presName="rectComp" presStyleCnt="0"/>
      <dgm:spPr/>
    </dgm:pt>
    <dgm:pt modelId="{5DFC3D7F-2232-4FFB-9E76-CE03DA48AF2B}" type="pres">
      <dgm:prSet presAssocID="{2A71EF29-B28B-4220-8482-3229B5FC81DB}" presName="bgRect" presStyleLbl="bgShp" presStyleIdx="0" presStyleCnt="3"/>
      <dgm:spPr/>
      <dgm:t>
        <a:bodyPr/>
        <a:lstStyle/>
        <a:p>
          <a:endParaRPr lang="en-US"/>
        </a:p>
      </dgm:t>
    </dgm:pt>
    <dgm:pt modelId="{930C6519-DFD5-4D4C-AD8F-EACD08B73F4C}" type="pres">
      <dgm:prSet presAssocID="{2A71EF29-B28B-4220-8482-3229B5FC81DB}" presName="bgRectTx" presStyleLbl="bgShp" presStyleIdx="0" presStyleCnt="3">
        <dgm:presLayoutVars>
          <dgm:bulletEnabled val="1"/>
        </dgm:presLayoutVars>
      </dgm:prSet>
      <dgm:spPr/>
      <dgm:t>
        <a:bodyPr/>
        <a:lstStyle/>
        <a:p>
          <a:endParaRPr lang="en-US"/>
        </a:p>
      </dgm:t>
    </dgm:pt>
    <dgm:pt modelId="{80BDE1DA-0BFD-4C4F-B55D-DFB434D5B406}" type="pres">
      <dgm:prSet presAssocID="{2A71EF29-B28B-4220-8482-3229B5FC81DB}" presName="spComp" presStyleCnt="0"/>
      <dgm:spPr/>
    </dgm:pt>
    <dgm:pt modelId="{0FD11442-084B-414D-BDB5-1F178E6CA67B}" type="pres">
      <dgm:prSet presAssocID="{2A71EF29-B28B-4220-8482-3229B5FC81DB}" presName="vSp" presStyleCnt="0"/>
      <dgm:spPr/>
    </dgm:pt>
    <dgm:pt modelId="{AA5B0816-77A5-41EC-831F-6BB24D4617AB}" type="pres">
      <dgm:prSet presAssocID="{35F2B1AF-9055-44D4-B83C-E84E4F64D3E7}" presName="rectComp" presStyleCnt="0"/>
      <dgm:spPr/>
    </dgm:pt>
    <dgm:pt modelId="{5A8CD430-CE2D-46BD-BE6A-5FE8D6C8C20A}" type="pres">
      <dgm:prSet presAssocID="{35F2B1AF-9055-44D4-B83C-E84E4F64D3E7}" presName="bgRect" presStyleLbl="bgShp" presStyleIdx="1" presStyleCnt="3"/>
      <dgm:spPr/>
      <dgm:t>
        <a:bodyPr/>
        <a:lstStyle/>
        <a:p>
          <a:endParaRPr lang="en-US"/>
        </a:p>
      </dgm:t>
    </dgm:pt>
    <dgm:pt modelId="{23DC586E-47F3-4886-8549-DF7A0E5D9D7C}" type="pres">
      <dgm:prSet presAssocID="{35F2B1AF-9055-44D4-B83C-E84E4F64D3E7}" presName="bgRectTx" presStyleLbl="bgShp" presStyleIdx="1" presStyleCnt="3">
        <dgm:presLayoutVars>
          <dgm:bulletEnabled val="1"/>
        </dgm:presLayoutVars>
      </dgm:prSet>
      <dgm:spPr/>
      <dgm:t>
        <a:bodyPr/>
        <a:lstStyle/>
        <a:p>
          <a:endParaRPr lang="en-US"/>
        </a:p>
      </dgm:t>
    </dgm:pt>
    <dgm:pt modelId="{4CA625A5-125A-487D-8AC4-13C783F09C52}" type="pres">
      <dgm:prSet presAssocID="{35F2B1AF-9055-44D4-B83C-E84E4F64D3E7}" presName="spComp" presStyleCnt="0"/>
      <dgm:spPr/>
    </dgm:pt>
    <dgm:pt modelId="{076CEF0D-F019-43B0-A474-D7A052ED0952}" type="pres">
      <dgm:prSet presAssocID="{35F2B1AF-9055-44D4-B83C-E84E4F64D3E7}" presName="vSp" presStyleCnt="0"/>
      <dgm:spPr/>
    </dgm:pt>
    <dgm:pt modelId="{04F141F4-FFB9-4226-BAD6-DA910E73DEC5}" type="pres">
      <dgm:prSet presAssocID="{50CF1148-1721-4353-89E1-B72484A3F617}" presName="rectComp" presStyleCnt="0"/>
      <dgm:spPr/>
    </dgm:pt>
    <dgm:pt modelId="{A21A5D3F-9793-402B-9D53-E27D65B9A551}" type="pres">
      <dgm:prSet presAssocID="{50CF1148-1721-4353-89E1-B72484A3F617}" presName="bgRect" presStyleLbl="bgShp" presStyleIdx="2" presStyleCnt="3"/>
      <dgm:spPr/>
      <dgm:t>
        <a:bodyPr/>
        <a:lstStyle/>
        <a:p>
          <a:endParaRPr lang="en-US"/>
        </a:p>
      </dgm:t>
    </dgm:pt>
    <dgm:pt modelId="{E0EFE72E-7195-4EF8-841D-FDDA5B1FBB64}" type="pres">
      <dgm:prSet presAssocID="{50CF1148-1721-4353-89E1-B72484A3F617}" presName="bgRectTx" presStyleLbl="bgShp" presStyleIdx="2" presStyleCnt="3">
        <dgm:presLayoutVars>
          <dgm:bulletEnabled val="1"/>
        </dgm:presLayoutVars>
      </dgm:prSet>
      <dgm:spPr/>
      <dgm:t>
        <a:bodyPr/>
        <a:lstStyle/>
        <a:p>
          <a:endParaRPr lang="en-US"/>
        </a:p>
      </dgm:t>
    </dgm:pt>
  </dgm:ptLst>
  <dgm:cxnLst>
    <dgm:cxn modelId="{E513CDE4-83BE-49A3-BECC-02D778B79990}" type="presOf" srcId="{99BE4ED8-40D5-4E57-A88A-79C1ABCF0298}" destId="{6411CF98-9606-4DB4-92C6-B1BFC24B6C92}" srcOrd="0" destOrd="0" presId="urn:microsoft.com/office/officeart/2005/8/layout/hierarchy6"/>
    <dgm:cxn modelId="{A69F02B5-E44D-445E-9396-2AB5493AC41B}" type="presOf" srcId="{53ADBCA7-9AB4-4758-8797-9C526874353B}" destId="{E22CB592-4D74-41D4-A6C0-F734C924405D}" srcOrd="0" destOrd="0" presId="urn:microsoft.com/office/officeart/2005/8/layout/hierarchy6"/>
    <dgm:cxn modelId="{17DD9260-59D6-43AB-9F94-008698268D16}" srcId="{9615AD3A-10E3-46F0-9AB9-7D48DC9F6089}" destId="{03442568-EDA2-483C-A0F0-C0BC5D7ED6E1}" srcOrd="0" destOrd="0" parTransId="{3E4DB50D-D54C-4D71-A311-1789E7B8FD36}" sibTransId="{EE818FAD-6961-4328-9FAB-38861F42830B}"/>
    <dgm:cxn modelId="{359A0FA6-054E-40D7-B621-C72D565F9227}" type="presOf" srcId="{7CB437E1-E0DE-4587-94E8-73B03D15AF6B}" destId="{063D6E9A-9A86-4267-954E-872A35638ED9}" srcOrd="0" destOrd="0" presId="urn:microsoft.com/office/officeart/2005/8/layout/hierarchy6"/>
    <dgm:cxn modelId="{77FCD1B4-91DB-42FF-8261-DD91D92C4B92}" type="presOf" srcId="{50CF1148-1721-4353-89E1-B72484A3F617}" destId="{E0EFE72E-7195-4EF8-841D-FDDA5B1FBB64}" srcOrd="1" destOrd="0" presId="urn:microsoft.com/office/officeart/2005/8/layout/hierarchy6"/>
    <dgm:cxn modelId="{06820F44-DBD2-41F9-A99C-0003E493F2BE}" type="presOf" srcId="{3488F8FF-C37C-4541-B4D7-06E0BB08E6D1}" destId="{653537CC-806E-4C3A-9E3C-D7B0BE3F3079}" srcOrd="0" destOrd="0" presId="urn:microsoft.com/office/officeart/2005/8/layout/hierarchy6"/>
    <dgm:cxn modelId="{DA6AE2F9-7607-4B92-B732-72E7A2E81308}" type="presOf" srcId="{03442568-EDA2-483C-A0F0-C0BC5D7ED6E1}" destId="{0FACB7DA-C69E-4330-B515-BAA11273E044}" srcOrd="0" destOrd="0" presId="urn:microsoft.com/office/officeart/2005/8/layout/hierarchy6"/>
    <dgm:cxn modelId="{FFA2A69C-E380-4EBF-AB48-75A3590C9F03}" srcId="{9615AD3A-10E3-46F0-9AB9-7D48DC9F6089}" destId="{50CF1148-1721-4353-89E1-B72484A3F617}" srcOrd="3" destOrd="0" parTransId="{644DC614-3528-4E72-8C91-C3B2012496BD}" sibTransId="{15E2F546-6646-4695-91F6-D393FB12779A}"/>
    <dgm:cxn modelId="{F481450F-D6AF-48DB-B367-0C833BCCDB15}" type="presOf" srcId="{9615AD3A-10E3-46F0-9AB9-7D48DC9F6089}" destId="{051E2800-7157-443D-B853-840F2A0E0D1E}" srcOrd="0" destOrd="0" presId="urn:microsoft.com/office/officeart/2005/8/layout/hierarchy6"/>
    <dgm:cxn modelId="{ACC6CFE5-C549-4A71-9EC9-2A5A892B86C8}" type="presOf" srcId="{50CF1148-1721-4353-89E1-B72484A3F617}" destId="{A21A5D3F-9793-402B-9D53-E27D65B9A551}" srcOrd="0" destOrd="0" presId="urn:microsoft.com/office/officeart/2005/8/layout/hierarchy6"/>
    <dgm:cxn modelId="{11BEC122-B1AE-4489-9D08-A1E66294324B}" srcId="{B86CC77F-E68B-4B80-9A9B-F8D0C35988F7}" destId="{57B9DA23-2CCE-4FE5-8F16-08CA5563C5BB}" srcOrd="0" destOrd="0" parTransId="{7F164E20-CD33-4028-84D7-C2D0E22A6B7F}" sibTransId="{2F218529-3B41-403B-9ED5-49464E020DCA}"/>
    <dgm:cxn modelId="{1891FFD8-5A4A-42B1-89FD-84653C017AD9}" type="presOf" srcId="{1087DD46-776E-4947-916E-4875669994BD}" destId="{2793F033-C969-4E45-B68D-A88B14C53A81}" srcOrd="0" destOrd="0" presId="urn:microsoft.com/office/officeart/2005/8/layout/hierarchy6"/>
    <dgm:cxn modelId="{E266099A-8F03-460E-A0CA-7765E485BF10}" type="presOf" srcId="{2A71EF29-B28B-4220-8482-3229B5FC81DB}" destId="{5DFC3D7F-2232-4FFB-9E76-CE03DA48AF2B}" srcOrd="0" destOrd="0" presId="urn:microsoft.com/office/officeart/2005/8/layout/hierarchy6"/>
    <dgm:cxn modelId="{85A81C14-DAB5-495F-A3D3-4036BF824846}" type="presOf" srcId="{551821D0-D8F7-496A-BD18-B204D78E0CA7}" destId="{31395091-7A4A-410C-9AE6-5BE511C5DA51}" srcOrd="0" destOrd="0" presId="urn:microsoft.com/office/officeart/2005/8/layout/hierarchy6"/>
    <dgm:cxn modelId="{BD905749-8246-4897-97AA-3BB2F156E601}" type="presOf" srcId="{35F2B1AF-9055-44D4-B83C-E84E4F64D3E7}" destId="{23DC586E-47F3-4886-8549-DF7A0E5D9D7C}" srcOrd="1" destOrd="0" presId="urn:microsoft.com/office/officeart/2005/8/layout/hierarchy6"/>
    <dgm:cxn modelId="{34A2EA40-6C25-49FC-8FB7-B3D4E1AC916D}" type="presOf" srcId="{57B9DA23-2CCE-4FE5-8F16-08CA5563C5BB}" destId="{C45636DA-98F4-4320-B33A-42DC71284F15}" srcOrd="0" destOrd="0" presId="urn:microsoft.com/office/officeart/2005/8/layout/hierarchy6"/>
    <dgm:cxn modelId="{177EA074-E6B5-49FB-91FA-7EFF3B10FA19}" srcId="{03442568-EDA2-483C-A0F0-C0BC5D7ED6E1}" destId="{7CB437E1-E0DE-4587-94E8-73B03D15AF6B}" srcOrd="1" destOrd="0" parTransId="{3488F8FF-C37C-4541-B4D7-06E0BB08E6D1}" sibTransId="{6C4A4031-77ED-4FC4-96BB-993BE40544E2}"/>
    <dgm:cxn modelId="{C685B09B-4752-4891-9551-DB6312D6FBA4}" type="presOf" srcId="{B86CC77F-E68B-4B80-9A9B-F8D0C35988F7}" destId="{97D97564-C78E-40E9-BCC9-D2C0CD6C6260}" srcOrd="0" destOrd="0" presId="urn:microsoft.com/office/officeart/2005/8/layout/hierarchy6"/>
    <dgm:cxn modelId="{0F7EA604-5269-4A2F-B9E3-962FA118EC99}" srcId="{9615AD3A-10E3-46F0-9AB9-7D48DC9F6089}" destId="{2A71EF29-B28B-4220-8482-3229B5FC81DB}" srcOrd="1" destOrd="0" parTransId="{12F2A887-37EE-405C-B9F2-889449428F41}" sibTransId="{84E904B5-BFD3-4A99-BB4E-DD24F8694A88}"/>
    <dgm:cxn modelId="{BEC43BDF-9C23-4418-951C-B0D2C7C325F4}" srcId="{9615AD3A-10E3-46F0-9AB9-7D48DC9F6089}" destId="{35F2B1AF-9055-44D4-B83C-E84E4F64D3E7}" srcOrd="2" destOrd="0" parTransId="{2842E585-2796-4760-9494-7F1924DAB1A5}" sibTransId="{9B26B096-D168-435C-A59D-80ACE472723C}"/>
    <dgm:cxn modelId="{297ACFEE-6F6C-4A3F-9292-B7F9B701B35E}" type="presOf" srcId="{2A71EF29-B28B-4220-8482-3229B5FC81DB}" destId="{930C6519-DFD5-4D4C-AD8F-EACD08B73F4C}" srcOrd="1" destOrd="0" presId="urn:microsoft.com/office/officeart/2005/8/layout/hierarchy6"/>
    <dgm:cxn modelId="{4C1E2F25-634E-4AC2-9E83-45EDA0B9791C}" srcId="{03442568-EDA2-483C-A0F0-C0BC5D7ED6E1}" destId="{B86CC77F-E68B-4B80-9A9B-F8D0C35988F7}" srcOrd="0" destOrd="0" parTransId="{53ADBCA7-9AB4-4758-8797-9C526874353B}" sibTransId="{875DB544-286D-42C4-A75F-CE1D50188FED}"/>
    <dgm:cxn modelId="{E4DB39DE-7144-4A16-8C3B-B32E447A34A8}" srcId="{7CB437E1-E0DE-4587-94E8-73B03D15AF6B}" destId="{551821D0-D8F7-496A-BD18-B204D78E0CA7}" srcOrd="0" destOrd="0" parTransId="{66B1C703-AD1C-43BF-8A6A-DD9ECEA51222}" sibTransId="{019900A4-C36C-4BF8-9A84-2A6D4D56EE2B}"/>
    <dgm:cxn modelId="{7D8A9476-FE6D-437C-8976-72F8B4D4470E}" type="presOf" srcId="{35F2B1AF-9055-44D4-B83C-E84E4F64D3E7}" destId="{5A8CD430-CE2D-46BD-BE6A-5FE8D6C8C20A}" srcOrd="0" destOrd="0" presId="urn:microsoft.com/office/officeart/2005/8/layout/hierarchy6"/>
    <dgm:cxn modelId="{94810C2E-AFDD-4F13-91E7-51B9B679F061}" srcId="{B86CC77F-E68B-4B80-9A9B-F8D0C35988F7}" destId="{99BE4ED8-40D5-4E57-A88A-79C1ABCF0298}" srcOrd="1" destOrd="0" parTransId="{1087DD46-776E-4947-916E-4875669994BD}" sibTransId="{DAA8DFB2-A00A-43BD-A5DC-2571B68F1365}"/>
    <dgm:cxn modelId="{F2EAECCB-A09D-4846-A090-0671550B7C74}" type="presOf" srcId="{66B1C703-AD1C-43BF-8A6A-DD9ECEA51222}" destId="{F65B791C-4BBE-49EA-80DE-0D938C696E16}" srcOrd="0" destOrd="0" presId="urn:microsoft.com/office/officeart/2005/8/layout/hierarchy6"/>
    <dgm:cxn modelId="{E08CA6AA-E697-4804-98E0-C9155BC1ED9B}" type="presOf" srcId="{7F164E20-CD33-4028-84D7-C2D0E22A6B7F}" destId="{6B2BB747-7DEF-47DE-8AA1-923FC4CB47F6}" srcOrd="0" destOrd="0" presId="urn:microsoft.com/office/officeart/2005/8/layout/hierarchy6"/>
    <dgm:cxn modelId="{8CEE9E2F-9E4B-449F-BF42-B02A715D9035}" type="presParOf" srcId="{051E2800-7157-443D-B853-840F2A0E0D1E}" destId="{C72064F2-1DE0-4622-AB0B-97CFAB43B732}" srcOrd="0" destOrd="0" presId="urn:microsoft.com/office/officeart/2005/8/layout/hierarchy6"/>
    <dgm:cxn modelId="{B325DD2A-92E8-4C08-ABFD-E19143FCD8FE}" type="presParOf" srcId="{C72064F2-1DE0-4622-AB0B-97CFAB43B732}" destId="{5E50DA98-C17E-444D-9FC8-1A18BB656A2F}" srcOrd="0" destOrd="0" presId="urn:microsoft.com/office/officeart/2005/8/layout/hierarchy6"/>
    <dgm:cxn modelId="{9A864130-B7E0-4F1A-8971-2A0F1466C9D4}" type="presParOf" srcId="{C72064F2-1DE0-4622-AB0B-97CFAB43B732}" destId="{91E33242-63E4-4105-B2F1-C42CB9083837}" srcOrd="1" destOrd="0" presId="urn:microsoft.com/office/officeart/2005/8/layout/hierarchy6"/>
    <dgm:cxn modelId="{294DB580-0320-4161-AE0E-676C69DD7790}" type="presParOf" srcId="{91E33242-63E4-4105-B2F1-C42CB9083837}" destId="{8DF73944-9266-4414-87E1-8D6EC71F14E2}" srcOrd="0" destOrd="0" presId="urn:microsoft.com/office/officeart/2005/8/layout/hierarchy6"/>
    <dgm:cxn modelId="{CA01ADAD-2BF2-4280-862B-741E7BCAB873}" type="presParOf" srcId="{8DF73944-9266-4414-87E1-8D6EC71F14E2}" destId="{0FACB7DA-C69E-4330-B515-BAA11273E044}" srcOrd="0" destOrd="0" presId="urn:microsoft.com/office/officeart/2005/8/layout/hierarchy6"/>
    <dgm:cxn modelId="{B1F1ED35-6C94-44AC-9165-A936AEB86208}" type="presParOf" srcId="{8DF73944-9266-4414-87E1-8D6EC71F14E2}" destId="{1BE40DD6-0406-40B6-8A67-0DDE3C109CB6}" srcOrd="1" destOrd="0" presId="urn:microsoft.com/office/officeart/2005/8/layout/hierarchy6"/>
    <dgm:cxn modelId="{DAA280D3-E41E-4375-A5F1-2BEA92AA2235}" type="presParOf" srcId="{1BE40DD6-0406-40B6-8A67-0DDE3C109CB6}" destId="{E22CB592-4D74-41D4-A6C0-F734C924405D}" srcOrd="0" destOrd="0" presId="urn:microsoft.com/office/officeart/2005/8/layout/hierarchy6"/>
    <dgm:cxn modelId="{0B6F171D-8C8F-4CA6-B534-F58A125054E4}" type="presParOf" srcId="{1BE40DD6-0406-40B6-8A67-0DDE3C109CB6}" destId="{65AB0659-3A35-49F7-B9B0-0795FCFC64E1}" srcOrd="1" destOrd="0" presId="urn:microsoft.com/office/officeart/2005/8/layout/hierarchy6"/>
    <dgm:cxn modelId="{73CAA431-1D5C-4DC4-845F-09B086937B30}" type="presParOf" srcId="{65AB0659-3A35-49F7-B9B0-0795FCFC64E1}" destId="{97D97564-C78E-40E9-BCC9-D2C0CD6C6260}" srcOrd="0" destOrd="0" presId="urn:microsoft.com/office/officeart/2005/8/layout/hierarchy6"/>
    <dgm:cxn modelId="{B158E3F4-43B2-4D1F-90B1-719384B9BF74}" type="presParOf" srcId="{65AB0659-3A35-49F7-B9B0-0795FCFC64E1}" destId="{4CF0F4B0-3DED-44CA-B81D-EAD25D0562DF}" srcOrd="1" destOrd="0" presId="urn:microsoft.com/office/officeart/2005/8/layout/hierarchy6"/>
    <dgm:cxn modelId="{95125563-F722-4437-B83C-FB13B30C7316}" type="presParOf" srcId="{4CF0F4B0-3DED-44CA-B81D-EAD25D0562DF}" destId="{6B2BB747-7DEF-47DE-8AA1-923FC4CB47F6}" srcOrd="0" destOrd="0" presId="urn:microsoft.com/office/officeart/2005/8/layout/hierarchy6"/>
    <dgm:cxn modelId="{AFB29E31-6E46-4E71-97D7-B4F309F7F8B0}" type="presParOf" srcId="{4CF0F4B0-3DED-44CA-B81D-EAD25D0562DF}" destId="{B15A83AD-4FEC-4E42-879C-CFF5E47FBC85}" srcOrd="1" destOrd="0" presId="urn:microsoft.com/office/officeart/2005/8/layout/hierarchy6"/>
    <dgm:cxn modelId="{07F144DA-FE41-4164-B93D-85A78B39E38A}" type="presParOf" srcId="{B15A83AD-4FEC-4E42-879C-CFF5E47FBC85}" destId="{C45636DA-98F4-4320-B33A-42DC71284F15}" srcOrd="0" destOrd="0" presId="urn:microsoft.com/office/officeart/2005/8/layout/hierarchy6"/>
    <dgm:cxn modelId="{D945E04A-492C-44C5-997D-FAD77221864F}" type="presParOf" srcId="{B15A83AD-4FEC-4E42-879C-CFF5E47FBC85}" destId="{2960A1FF-731E-4DB5-B7EA-D94F57FC05A1}" srcOrd="1" destOrd="0" presId="urn:microsoft.com/office/officeart/2005/8/layout/hierarchy6"/>
    <dgm:cxn modelId="{53C75775-3CD2-440F-8A4A-11278DD9CC48}" type="presParOf" srcId="{4CF0F4B0-3DED-44CA-B81D-EAD25D0562DF}" destId="{2793F033-C969-4E45-B68D-A88B14C53A81}" srcOrd="2" destOrd="0" presId="urn:microsoft.com/office/officeart/2005/8/layout/hierarchy6"/>
    <dgm:cxn modelId="{4E01229A-63C9-49EC-B16E-A1790EE0DE1D}" type="presParOf" srcId="{4CF0F4B0-3DED-44CA-B81D-EAD25D0562DF}" destId="{69F2D859-5B8A-4E31-BE5F-DE3DB53FE90B}" srcOrd="3" destOrd="0" presId="urn:microsoft.com/office/officeart/2005/8/layout/hierarchy6"/>
    <dgm:cxn modelId="{48784E18-8B56-4AF4-AF5C-76241194264C}" type="presParOf" srcId="{69F2D859-5B8A-4E31-BE5F-DE3DB53FE90B}" destId="{6411CF98-9606-4DB4-92C6-B1BFC24B6C92}" srcOrd="0" destOrd="0" presId="urn:microsoft.com/office/officeart/2005/8/layout/hierarchy6"/>
    <dgm:cxn modelId="{6E940117-C1FE-47CA-AC18-9E75CDCBD2B4}" type="presParOf" srcId="{69F2D859-5B8A-4E31-BE5F-DE3DB53FE90B}" destId="{4FB497EA-7B74-44F8-9C38-F8CE4681EBB3}" srcOrd="1" destOrd="0" presId="urn:microsoft.com/office/officeart/2005/8/layout/hierarchy6"/>
    <dgm:cxn modelId="{7E818451-290E-4326-95C1-1124829FA6B2}" type="presParOf" srcId="{1BE40DD6-0406-40B6-8A67-0DDE3C109CB6}" destId="{653537CC-806E-4C3A-9E3C-D7B0BE3F3079}" srcOrd="2" destOrd="0" presId="urn:microsoft.com/office/officeart/2005/8/layout/hierarchy6"/>
    <dgm:cxn modelId="{D9E24F32-6D4D-4B08-8227-4AD8F6E02142}" type="presParOf" srcId="{1BE40DD6-0406-40B6-8A67-0DDE3C109CB6}" destId="{A3A6CB2D-F275-4AD3-99F5-C1B93E34AC31}" srcOrd="3" destOrd="0" presId="urn:microsoft.com/office/officeart/2005/8/layout/hierarchy6"/>
    <dgm:cxn modelId="{2085E899-5189-4D3E-9C20-42B6C6345747}" type="presParOf" srcId="{A3A6CB2D-F275-4AD3-99F5-C1B93E34AC31}" destId="{063D6E9A-9A86-4267-954E-872A35638ED9}" srcOrd="0" destOrd="0" presId="urn:microsoft.com/office/officeart/2005/8/layout/hierarchy6"/>
    <dgm:cxn modelId="{5D8BB56E-B404-4D1B-B637-A2A8EE0A42CF}" type="presParOf" srcId="{A3A6CB2D-F275-4AD3-99F5-C1B93E34AC31}" destId="{077B0870-4D9A-4380-B4B7-C63D84349B4D}" srcOrd="1" destOrd="0" presId="urn:microsoft.com/office/officeart/2005/8/layout/hierarchy6"/>
    <dgm:cxn modelId="{56453551-1F95-435F-8D9C-2C8AEFE746B1}" type="presParOf" srcId="{077B0870-4D9A-4380-B4B7-C63D84349B4D}" destId="{F65B791C-4BBE-49EA-80DE-0D938C696E16}" srcOrd="0" destOrd="0" presId="urn:microsoft.com/office/officeart/2005/8/layout/hierarchy6"/>
    <dgm:cxn modelId="{CBC228C0-D28A-4CAD-9892-C92285F34423}" type="presParOf" srcId="{077B0870-4D9A-4380-B4B7-C63D84349B4D}" destId="{3B111956-6992-403F-97B3-BD9D1AE75673}" srcOrd="1" destOrd="0" presId="urn:microsoft.com/office/officeart/2005/8/layout/hierarchy6"/>
    <dgm:cxn modelId="{AD277E05-D2AE-4401-9DFD-288F84292AC6}" type="presParOf" srcId="{3B111956-6992-403F-97B3-BD9D1AE75673}" destId="{31395091-7A4A-410C-9AE6-5BE511C5DA51}" srcOrd="0" destOrd="0" presId="urn:microsoft.com/office/officeart/2005/8/layout/hierarchy6"/>
    <dgm:cxn modelId="{9F5BE075-8CD1-4CCD-9800-A9BC3EED4E35}" type="presParOf" srcId="{3B111956-6992-403F-97B3-BD9D1AE75673}" destId="{C9D3F746-5B82-463C-AC98-A747129F8582}" srcOrd="1" destOrd="0" presId="urn:microsoft.com/office/officeart/2005/8/layout/hierarchy6"/>
    <dgm:cxn modelId="{5EAD72F9-AA59-4EF7-9E51-D92F09FE25E1}" type="presParOf" srcId="{051E2800-7157-443D-B853-840F2A0E0D1E}" destId="{066491AE-292F-47A0-BA3A-C1CBE0F703C8}" srcOrd="1" destOrd="0" presId="urn:microsoft.com/office/officeart/2005/8/layout/hierarchy6"/>
    <dgm:cxn modelId="{10D1D775-AB25-4D2D-B8AA-504B68880C37}" type="presParOf" srcId="{066491AE-292F-47A0-BA3A-C1CBE0F703C8}" destId="{7B9E2A46-8F62-45A0-AE77-BC15AD75F1BE}" srcOrd="0" destOrd="0" presId="urn:microsoft.com/office/officeart/2005/8/layout/hierarchy6"/>
    <dgm:cxn modelId="{0FC89A65-B6C3-456C-A744-02DD59DCA489}" type="presParOf" srcId="{7B9E2A46-8F62-45A0-AE77-BC15AD75F1BE}" destId="{5DFC3D7F-2232-4FFB-9E76-CE03DA48AF2B}" srcOrd="0" destOrd="0" presId="urn:microsoft.com/office/officeart/2005/8/layout/hierarchy6"/>
    <dgm:cxn modelId="{87B0DC8C-452B-43C7-AE9B-600FDDD8C99A}" type="presParOf" srcId="{7B9E2A46-8F62-45A0-AE77-BC15AD75F1BE}" destId="{930C6519-DFD5-4D4C-AD8F-EACD08B73F4C}" srcOrd="1" destOrd="0" presId="urn:microsoft.com/office/officeart/2005/8/layout/hierarchy6"/>
    <dgm:cxn modelId="{11B63C73-839E-400F-B819-03FA68C16207}" type="presParOf" srcId="{066491AE-292F-47A0-BA3A-C1CBE0F703C8}" destId="{80BDE1DA-0BFD-4C4F-B55D-DFB434D5B406}" srcOrd="1" destOrd="0" presId="urn:microsoft.com/office/officeart/2005/8/layout/hierarchy6"/>
    <dgm:cxn modelId="{5C981D5C-D54A-41FA-B552-1B7F92FA6792}" type="presParOf" srcId="{80BDE1DA-0BFD-4C4F-B55D-DFB434D5B406}" destId="{0FD11442-084B-414D-BDB5-1F178E6CA67B}" srcOrd="0" destOrd="0" presId="urn:microsoft.com/office/officeart/2005/8/layout/hierarchy6"/>
    <dgm:cxn modelId="{FB7F1BE4-C19C-4F22-85FD-64F2C40B288A}" type="presParOf" srcId="{066491AE-292F-47A0-BA3A-C1CBE0F703C8}" destId="{AA5B0816-77A5-41EC-831F-6BB24D4617AB}" srcOrd="2" destOrd="0" presId="urn:microsoft.com/office/officeart/2005/8/layout/hierarchy6"/>
    <dgm:cxn modelId="{78AEA525-C040-4034-8FB7-0C10CA508673}" type="presParOf" srcId="{AA5B0816-77A5-41EC-831F-6BB24D4617AB}" destId="{5A8CD430-CE2D-46BD-BE6A-5FE8D6C8C20A}" srcOrd="0" destOrd="0" presId="urn:microsoft.com/office/officeart/2005/8/layout/hierarchy6"/>
    <dgm:cxn modelId="{5F342D9A-D1B7-4F58-A0B4-99E19993EE82}" type="presParOf" srcId="{AA5B0816-77A5-41EC-831F-6BB24D4617AB}" destId="{23DC586E-47F3-4886-8549-DF7A0E5D9D7C}" srcOrd="1" destOrd="0" presId="urn:microsoft.com/office/officeart/2005/8/layout/hierarchy6"/>
    <dgm:cxn modelId="{A8EC9245-76A7-4FD6-B7FA-2E4F50E8E961}" type="presParOf" srcId="{066491AE-292F-47A0-BA3A-C1CBE0F703C8}" destId="{4CA625A5-125A-487D-8AC4-13C783F09C52}" srcOrd="3" destOrd="0" presId="urn:microsoft.com/office/officeart/2005/8/layout/hierarchy6"/>
    <dgm:cxn modelId="{9F023561-25F2-4E5D-B405-A5A6E51FB418}" type="presParOf" srcId="{4CA625A5-125A-487D-8AC4-13C783F09C52}" destId="{076CEF0D-F019-43B0-A474-D7A052ED0952}" srcOrd="0" destOrd="0" presId="urn:microsoft.com/office/officeart/2005/8/layout/hierarchy6"/>
    <dgm:cxn modelId="{1041E571-4249-4F64-83B4-E50206307FB8}" type="presParOf" srcId="{066491AE-292F-47A0-BA3A-C1CBE0F703C8}" destId="{04F141F4-FFB9-4226-BAD6-DA910E73DEC5}" srcOrd="4" destOrd="0" presId="urn:microsoft.com/office/officeart/2005/8/layout/hierarchy6"/>
    <dgm:cxn modelId="{F05C8467-04E3-4330-BFB6-3FF102C52ADC}" type="presParOf" srcId="{04F141F4-FFB9-4226-BAD6-DA910E73DEC5}" destId="{A21A5D3F-9793-402B-9D53-E27D65B9A551}" srcOrd="0" destOrd="0" presId="urn:microsoft.com/office/officeart/2005/8/layout/hierarchy6"/>
    <dgm:cxn modelId="{5634436F-7A82-46DF-9BED-31C5109E5816}" type="presParOf" srcId="{04F141F4-FFB9-4226-BAD6-DA910E73DEC5}" destId="{E0EFE72E-7195-4EF8-841D-FDDA5B1FBB64}"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D9AB3D7-C21E-438F-AE2F-9318CDA9CEB3}"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de-DE"/>
        </a:p>
      </dgm:t>
    </dgm:pt>
    <dgm:pt modelId="{280086EB-D614-4B2C-91A7-8B1A8FA00470}">
      <dgm:prSet phldrT="[Text]"/>
      <dgm:spPr/>
      <dgm:t>
        <a:bodyPr/>
        <a:lstStyle/>
        <a:p>
          <a:r>
            <a:rPr lang="de-DE" dirty="0" smtClean="0"/>
            <a:t>Item1</a:t>
          </a:r>
          <a:endParaRPr lang="de-DE" dirty="0"/>
        </a:p>
      </dgm:t>
    </dgm:pt>
    <dgm:pt modelId="{CC7D65BD-B548-4D99-9C52-5B60B9509C91}" type="parTrans" cxnId="{F361EEC1-05B0-4891-A2CA-E1F9C2A50D8F}">
      <dgm:prSet/>
      <dgm:spPr/>
      <dgm:t>
        <a:bodyPr/>
        <a:lstStyle/>
        <a:p>
          <a:endParaRPr lang="de-DE"/>
        </a:p>
      </dgm:t>
    </dgm:pt>
    <dgm:pt modelId="{5C936ACB-5A68-4B71-BA94-BB588A9D80E3}" type="sibTrans" cxnId="{F361EEC1-05B0-4891-A2CA-E1F9C2A50D8F}">
      <dgm:prSet/>
      <dgm:spPr/>
      <dgm:t>
        <a:bodyPr/>
        <a:lstStyle/>
        <a:p>
          <a:endParaRPr lang="de-DE"/>
        </a:p>
      </dgm:t>
    </dgm:pt>
    <dgm:pt modelId="{C383281B-19A2-4A82-9217-B994D2153DE7}">
      <dgm:prSet phldrT="[Text]"/>
      <dgm:spPr/>
      <dgm:t>
        <a:bodyPr/>
        <a:lstStyle/>
        <a:p>
          <a:r>
            <a:rPr lang="de-DE" dirty="0" smtClean="0"/>
            <a:t>Item 2</a:t>
          </a:r>
          <a:endParaRPr lang="de-DE" dirty="0"/>
        </a:p>
      </dgm:t>
    </dgm:pt>
    <dgm:pt modelId="{F17C9678-3C27-4373-BDF1-E7CF753F7A0B}" type="parTrans" cxnId="{DB71BAAD-1545-496D-8E38-66212D3E55E4}">
      <dgm:prSet/>
      <dgm:spPr/>
      <dgm:t>
        <a:bodyPr/>
        <a:lstStyle/>
        <a:p>
          <a:endParaRPr lang="de-DE"/>
        </a:p>
      </dgm:t>
    </dgm:pt>
    <dgm:pt modelId="{C986482C-35CE-4243-A1D4-636ED69115AA}" type="sibTrans" cxnId="{DB71BAAD-1545-496D-8E38-66212D3E55E4}">
      <dgm:prSet/>
      <dgm:spPr/>
      <dgm:t>
        <a:bodyPr/>
        <a:lstStyle/>
        <a:p>
          <a:endParaRPr lang="de-DE"/>
        </a:p>
      </dgm:t>
    </dgm:pt>
    <dgm:pt modelId="{261CB3E3-7056-460C-80AD-82B8864C5C86}">
      <dgm:prSet phldrT="[Text]"/>
      <dgm:spPr/>
      <dgm:t>
        <a:bodyPr/>
        <a:lstStyle/>
        <a:p>
          <a:r>
            <a:rPr lang="de-DE" dirty="0" smtClean="0"/>
            <a:t>Item 3</a:t>
          </a:r>
          <a:endParaRPr lang="de-DE" dirty="0"/>
        </a:p>
      </dgm:t>
    </dgm:pt>
    <dgm:pt modelId="{7EAFA67F-974E-4D26-AEF9-64D6403B74DD}" type="parTrans" cxnId="{B25CD1D4-DF8C-4A80-99B2-846EC134AFD8}">
      <dgm:prSet/>
      <dgm:spPr/>
      <dgm:t>
        <a:bodyPr/>
        <a:lstStyle/>
        <a:p>
          <a:endParaRPr lang="de-DE"/>
        </a:p>
      </dgm:t>
    </dgm:pt>
    <dgm:pt modelId="{7025B4D5-70F1-4E1E-B5BC-BD5BE0D98E7C}" type="sibTrans" cxnId="{B25CD1D4-DF8C-4A80-99B2-846EC134AFD8}">
      <dgm:prSet/>
      <dgm:spPr/>
      <dgm:t>
        <a:bodyPr/>
        <a:lstStyle/>
        <a:p>
          <a:endParaRPr lang="de-DE"/>
        </a:p>
      </dgm:t>
    </dgm:pt>
    <dgm:pt modelId="{79DD5218-17FD-43B4-BF74-D4F6CB6D83CE}">
      <dgm:prSet phldrT="[Text]"/>
      <dgm:spPr/>
      <dgm:t>
        <a:bodyPr/>
        <a:lstStyle/>
        <a:p>
          <a:r>
            <a:rPr lang="de-DE" dirty="0" smtClean="0"/>
            <a:t>Item 4</a:t>
          </a:r>
          <a:endParaRPr lang="de-DE" dirty="0"/>
        </a:p>
      </dgm:t>
    </dgm:pt>
    <dgm:pt modelId="{B72AB1D7-CACD-48BC-89E0-38F9A537B39E}" type="parTrans" cxnId="{0DF45E12-D6A5-4740-A2D8-4A1C7331EBA3}">
      <dgm:prSet/>
      <dgm:spPr/>
      <dgm:t>
        <a:bodyPr/>
        <a:lstStyle/>
        <a:p>
          <a:endParaRPr lang="de-DE"/>
        </a:p>
      </dgm:t>
    </dgm:pt>
    <dgm:pt modelId="{EFB3C682-2F54-474F-9EA2-3C4774B69D84}" type="sibTrans" cxnId="{0DF45E12-D6A5-4740-A2D8-4A1C7331EBA3}">
      <dgm:prSet/>
      <dgm:spPr/>
      <dgm:t>
        <a:bodyPr/>
        <a:lstStyle/>
        <a:p>
          <a:endParaRPr lang="de-DE"/>
        </a:p>
      </dgm:t>
    </dgm:pt>
    <dgm:pt modelId="{9F1163D2-0277-4C58-A413-061D258F26B7}">
      <dgm:prSet phldrT="[Text]"/>
      <dgm:spPr/>
      <dgm:t>
        <a:bodyPr/>
        <a:lstStyle/>
        <a:p>
          <a:r>
            <a:rPr lang="de-DE" dirty="0" smtClean="0"/>
            <a:t>Item 5</a:t>
          </a:r>
          <a:endParaRPr lang="de-DE" dirty="0"/>
        </a:p>
      </dgm:t>
    </dgm:pt>
    <dgm:pt modelId="{BAFB5B4F-A2A8-401A-930F-6E7F8AE26136}" type="parTrans" cxnId="{C75F8720-FE0C-4E34-9735-BD8103170281}">
      <dgm:prSet/>
      <dgm:spPr/>
      <dgm:t>
        <a:bodyPr/>
        <a:lstStyle/>
        <a:p>
          <a:endParaRPr lang="de-DE"/>
        </a:p>
      </dgm:t>
    </dgm:pt>
    <dgm:pt modelId="{1A6E2064-3A5B-49EE-B708-0AA695170AF9}" type="sibTrans" cxnId="{C75F8720-FE0C-4E34-9735-BD8103170281}">
      <dgm:prSet/>
      <dgm:spPr/>
      <dgm:t>
        <a:bodyPr/>
        <a:lstStyle/>
        <a:p>
          <a:endParaRPr lang="de-DE"/>
        </a:p>
      </dgm:t>
    </dgm:pt>
    <dgm:pt modelId="{DCED971F-6661-4465-AFDD-D83015E07A2D}">
      <dgm:prSet phldrT="[Text]"/>
      <dgm:spPr/>
      <dgm:t>
        <a:bodyPr/>
        <a:lstStyle/>
        <a:p>
          <a:r>
            <a:rPr lang="de-DE" dirty="0" smtClean="0"/>
            <a:t>Item 5</a:t>
          </a:r>
          <a:endParaRPr lang="de-DE" dirty="0"/>
        </a:p>
      </dgm:t>
    </dgm:pt>
    <dgm:pt modelId="{3EEE2D4F-D953-45EE-9115-6082C8D8A2AB}" type="parTrans" cxnId="{53EC16E0-6B32-4304-9871-B20A542CEB1C}">
      <dgm:prSet/>
      <dgm:spPr/>
      <dgm:t>
        <a:bodyPr/>
        <a:lstStyle/>
        <a:p>
          <a:endParaRPr lang="de-DE"/>
        </a:p>
      </dgm:t>
    </dgm:pt>
    <dgm:pt modelId="{18B566F1-6B9D-41B1-8B5A-044A36153164}" type="sibTrans" cxnId="{53EC16E0-6B32-4304-9871-B20A542CEB1C}">
      <dgm:prSet/>
      <dgm:spPr/>
      <dgm:t>
        <a:bodyPr/>
        <a:lstStyle/>
        <a:p>
          <a:endParaRPr lang="de-DE"/>
        </a:p>
      </dgm:t>
    </dgm:pt>
    <dgm:pt modelId="{69064621-34FF-43B8-90A5-CB051025DF25}" type="pres">
      <dgm:prSet presAssocID="{8D9AB3D7-C21E-438F-AE2F-9318CDA9CEB3}" presName="Name0" presStyleCnt="0">
        <dgm:presLayoutVars>
          <dgm:chMax val="7"/>
          <dgm:chPref val="7"/>
          <dgm:dir/>
        </dgm:presLayoutVars>
      </dgm:prSet>
      <dgm:spPr/>
    </dgm:pt>
    <dgm:pt modelId="{D23C5D8E-106F-4B58-B95F-11548BC991CA}" type="pres">
      <dgm:prSet presAssocID="{8D9AB3D7-C21E-438F-AE2F-9318CDA9CEB3}" presName="Name1" presStyleCnt="0"/>
      <dgm:spPr/>
    </dgm:pt>
    <dgm:pt modelId="{801BF452-A2B9-46AF-9EDE-C47856734563}" type="pres">
      <dgm:prSet presAssocID="{8D9AB3D7-C21E-438F-AE2F-9318CDA9CEB3}" presName="cycle" presStyleCnt="0"/>
      <dgm:spPr/>
    </dgm:pt>
    <dgm:pt modelId="{1285E5A2-9B95-4EA2-9577-FA1294F88F73}" type="pres">
      <dgm:prSet presAssocID="{8D9AB3D7-C21E-438F-AE2F-9318CDA9CEB3}" presName="srcNode" presStyleLbl="node1" presStyleIdx="0" presStyleCnt="3"/>
      <dgm:spPr/>
    </dgm:pt>
    <dgm:pt modelId="{919307DB-1D24-4F90-9CA8-C10298EBB7C8}" type="pres">
      <dgm:prSet presAssocID="{8D9AB3D7-C21E-438F-AE2F-9318CDA9CEB3}" presName="conn" presStyleLbl="parChTrans1D2" presStyleIdx="0" presStyleCnt="1"/>
      <dgm:spPr/>
    </dgm:pt>
    <dgm:pt modelId="{5C11D2AA-4688-49BA-954D-120FA46CC8F2}" type="pres">
      <dgm:prSet presAssocID="{8D9AB3D7-C21E-438F-AE2F-9318CDA9CEB3}" presName="extraNode" presStyleLbl="node1" presStyleIdx="0" presStyleCnt="3"/>
      <dgm:spPr/>
    </dgm:pt>
    <dgm:pt modelId="{6AFC752A-0AD5-41B6-B9B7-EA058AD3BC59}" type="pres">
      <dgm:prSet presAssocID="{8D9AB3D7-C21E-438F-AE2F-9318CDA9CEB3}" presName="dstNode" presStyleLbl="node1" presStyleIdx="0" presStyleCnt="3"/>
      <dgm:spPr/>
    </dgm:pt>
    <dgm:pt modelId="{1BA40897-1265-47F5-9BAD-B8408639497E}" type="pres">
      <dgm:prSet presAssocID="{280086EB-D614-4B2C-91A7-8B1A8FA00470}" presName="text_1" presStyleLbl="node1" presStyleIdx="0" presStyleCnt="3">
        <dgm:presLayoutVars>
          <dgm:bulletEnabled val="1"/>
        </dgm:presLayoutVars>
      </dgm:prSet>
      <dgm:spPr/>
    </dgm:pt>
    <dgm:pt modelId="{14A29070-A01F-47F8-9AFD-EE4C484C8A7E}" type="pres">
      <dgm:prSet presAssocID="{280086EB-D614-4B2C-91A7-8B1A8FA00470}" presName="accent_1" presStyleCnt="0"/>
      <dgm:spPr/>
    </dgm:pt>
    <dgm:pt modelId="{7119A54C-4238-4C7F-9D43-DD07E6397D9F}" type="pres">
      <dgm:prSet presAssocID="{280086EB-D614-4B2C-91A7-8B1A8FA00470}" presName="accentRepeatNode" presStyleLbl="solidFgAcc1" presStyleIdx="0" presStyleCnt="3"/>
      <dgm:spPr/>
    </dgm:pt>
    <dgm:pt modelId="{4B1FB0D8-7449-436E-BCFA-F429F2DF6194}" type="pres">
      <dgm:prSet presAssocID="{261CB3E3-7056-460C-80AD-82B8864C5C86}" presName="text_2" presStyleLbl="node1" presStyleIdx="1" presStyleCnt="3">
        <dgm:presLayoutVars>
          <dgm:bulletEnabled val="1"/>
        </dgm:presLayoutVars>
      </dgm:prSet>
      <dgm:spPr/>
    </dgm:pt>
    <dgm:pt modelId="{F8FFEA0A-9456-4A68-AC36-73B21F81F0D7}" type="pres">
      <dgm:prSet presAssocID="{261CB3E3-7056-460C-80AD-82B8864C5C86}" presName="accent_2" presStyleCnt="0"/>
      <dgm:spPr/>
    </dgm:pt>
    <dgm:pt modelId="{6FF4B189-33E6-4465-8156-04D12DBA70A7}" type="pres">
      <dgm:prSet presAssocID="{261CB3E3-7056-460C-80AD-82B8864C5C86}" presName="accentRepeatNode" presStyleLbl="solidFgAcc1" presStyleIdx="1" presStyleCnt="3"/>
      <dgm:spPr/>
    </dgm:pt>
    <dgm:pt modelId="{46C439D3-8AB5-4684-A199-94756E07BC04}" type="pres">
      <dgm:prSet presAssocID="{9F1163D2-0277-4C58-A413-061D258F26B7}" presName="text_3" presStyleLbl="node1" presStyleIdx="2" presStyleCnt="3">
        <dgm:presLayoutVars>
          <dgm:bulletEnabled val="1"/>
        </dgm:presLayoutVars>
      </dgm:prSet>
      <dgm:spPr/>
    </dgm:pt>
    <dgm:pt modelId="{0102F8C6-A252-4EAE-9B2C-1598B372259B}" type="pres">
      <dgm:prSet presAssocID="{9F1163D2-0277-4C58-A413-061D258F26B7}" presName="accent_3" presStyleCnt="0"/>
      <dgm:spPr/>
    </dgm:pt>
    <dgm:pt modelId="{43B40502-EFFE-458D-8A7A-0C8F56E15162}" type="pres">
      <dgm:prSet presAssocID="{9F1163D2-0277-4C58-A413-061D258F26B7}" presName="accentRepeatNode" presStyleLbl="solidFgAcc1" presStyleIdx="2" presStyleCnt="3"/>
      <dgm:spPr/>
    </dgm:pt>
  </dgm:ptLst>
  <dgm:cxnLst>
    <dgm:cxn modelId="{8DE2CF7A-974C-495C-B60E-848F91894487}" type="presOf" srcId="{280086EB-D614-4B2C-91A7-8B1A8FA00470}" destId="{1BA40897-1265-47F5-9BAD-B8408639497E}" srcOrd="0" destOrd="0" presId="urn:microsoft.com/office/officeart/2008/layout/VerticalCurvedList"/>
    <dgm:cxn modelId="{4D077DEF-1876-4F35-BE0A-7F693BCFBB16}" type="presOf" srcId="{DCED971F-6661-4465-AFDD-D83015E07A2D}" destId="{46C439D3-8AB5-4684-A199-94756E07BC04}" srcOrd="0" destOrd="1" presId="urn:microsoft.com/office/officeart/2008/layout/VerticalCurvedList"/>
    <dgm:cxn modelId="{DB71BAAD-1545-496D-8E38-66212D3E55E4}" srcId="{280086EB-D614-4B2C-91A7-8B1A8FA00470}" destId="{C383281B-19A2-4A82-9217-B994D2153DE7}" srcOrd="0" destOrd="0" parTransId="{F17C9678-3C27-4373-BDF1-E7CF753F7A0B}" sibTransId="{C986482C-35CE-4243-A1D4-636ED69115AA}"/>
    <dgm:cxn modelId="{F361EEC1-05B0-4891-A2CA-E1F9C2A50D8F}" srcId="{8D9AB3D7-C21E-438F-AE2F-9318CDA9CEB3}" destId="{280086EB-D614-4B2C-91A7-8B1A8FA00470}" srcOrd="0" destOrd="0" parTransId="{CC7D65BD-B548-4D99-9C52-5B60B9509C91}" sibTransId="{5C936ACB-5A68-4B71-BA94-BB588A9D80E3}"/>
    <dgm:cxn modelId="{C75F8720-FE0C-4E34-9735-BD8103170281}" srcId="{8D9AB3D7-C21E-438F-AE2F-9318CDA9CEB3}" destId="{9F1163D2-0277-4C58-A413-061D258F26B7}" srcOrd="2" destOrd="0" parTransId="{BAFB5B4F-A2A8-401A-930F-6E7F8AE26136}" sibTransId="{1A6E2064-3A5B-49EE-B708-0AA695170AF9}"/>
    <dgm:cxn modelId="{DC0C87BC-7E83-4AA9-A71F-794C4313E0D0}" type="presOf" srcId="{9F1163D2-0277-4C58-A413-061D258F26B7}" destId="{46C439D3-8AB5-4684-A199-94756E07BC04}" srcOrd="0" destOrd="0" presId="urn:microsoft.com/office/officeart/2008/layout/VerticalCurvedList"/>
    <dgm:cxn modelId="{0DF45E12-D6A5-4740-A2D8-4A1C7331EBA3}" srcId="{261CB3E3-7056-460C-80AD-82B8864C5C86}" destId="{79DD5218-17FD-43B4-BF74-D4F6CB6D83CE}" srcOrd="0" destOrd="0" parTransId="{B72AB1D7-CACD-48BC-89E0-38F9A537B39E}" sibTransId="{EFB3C682-2F54-474F-9EA2-3C4774B69D84}"/>
    <dgm:cxn modelId="{8016D2FF-0D76-48EC-B578-A7D6D74ED1BF}" type="presOf" srcId="{C383281B-19A2-4A82-9217-B994D2153DE7}" destId="{1BA40897-1265-47F5-9BAD-B8408639497E}" srcOrd="0" destOrd="1" presId="urn:microsoft.com/office/officeart/2008/layout/VerticalCurvedList"/>
    <dgm:cxn modelId="{9227D3A9-C24D-47B9-9490-CB105802A189}" type="presOf" srcId="{261CB3E3-7056-460C-80AD-82B8864C5C86}" destId="{4B1FB0D8-7449-436E-BCFA-F429F2DF6194}" srcOrd="0" destOrd="0" presId="urn:microsoft.com/office/officeart/2008/layout/VerticalCurvedList"/>
    <dgm:cxn modelId="{B25CD1D4-DF8C-4A80-99B2-846EC134AFD8}" srcId="{8D9AB3D7-C21E-438F-AE2F-9318CDA9CEB3}" destId="{261CB3E3-7056-460C-80AD-82B8864C5C86}" srcOrd="1" destOrd="0" parTransId="{7EAFA67F-974E-4D26-AEF9-64D6403B74DD}" sibTransId="{7025B4D5-70F1-4E1E-B5BC-BD5BE0D98E7C}"/>
    <dgm:cxn modelId="{53EC16E0-6B32-4304-9871-B20A542CEB1C}" srcId="{9F1163D2-0277-4C58-A413-061D258F26B7}" destId="{DCED971F-6661-4465-AFDD-D83015E07A2D}" srcOrd="0" destOrd="0" parTransId="{3EEE2D4F-D953-45EE-9115-6082C8D8A2AB}" sibTransId="{18B566F1-6B9D-41B1-8B5A-044A36153164}"/>
    <dgm:cxn modelId="{51AE0146-80EF-410F-B699-243CADF4F9FC}" type="presOf" srcId="{79DD5218-17FD-43B4-BF74-D4F6CB6D83CE}" destId="{4B1FB0D8-7449-436E-BCFA-F429F2DF6194}" srcOrd="0" destOrd="1" presId="urn:microsoft.com/office/officeart/2008/layout/VerticalCurvedList"/>
    <dgm:cxn modelId="{1C15C6B6-2A88-47A9-B2F6-6587330804D8}" type="presOf" srcId="{8D9AB3D7-C21E-438F-AE2F-9318CDA9CEB3}" destId="{69064621-34FF-43B8-90A5-CB051025DF25}" srcOrd="0" destOrd="0" presId="urn:microsoft.com/office/officeart/2008/layout/VerticalCurvedList"/>
    <dgm:cxn modelId="{DE946456-A6F6-40C6-87F3-EC7FA8DD38A9}" type="presOf" srcId="{C986482C-35CE-4243-A1D4-636ED69115AA}" destId="{919307DB-1D24-4F90-9CA8-C10298EBB7C8}" srcOrd="0" destOrd="0" presId="urn:microsoft.com/office/officeart/2008/layout/VerticalCurvedList"/>
    <dgm:cxn modelId="{DBB6E1DE-7CA9-415C-ACC4-E88598054E67}" type="presParOf" srcId="{69064621-34FF-43B8-90A5-CB051025DF25}" destId="{D23C5D8E-106F-4B58-B95F-11548BC991CA}" srcOrd="0" destOrd="0" presId="urn:microsoft.com/office/officeart/2008/layout/VerticalCurvedList"/>
    <dgm:cxn modelId="{1CB730E2-8EA5-4866-9C2E-3B12FA160A5E}" type="presParOf" srcId="{D23C5D8E-106F-4B58-B95F-11548BC991CA}" destId="{801BF452-A2B9-46AF-9EDE-C47856734563}" srcOrd="0" destOrd="0" presId="urn:microsoft.com/office/officeart/2008/layout/VerticalCurvedList"/>
    <dgm:cxn modelId="{D3E4DFBF-A12F-48D1-8CE4-1ABF00097AF7}" type="presParOf" srcId="{801BF452-A2B9-46AF-9EDE-C47856734563}" destId="{1285E5A2-9B95-4EA2-9577-FA1294F88F73}" srcOrd="0" destOrd="0" presId="urn:microsoft.com/office/officeart/2008/layout/VerticalCurvedList"/>
    <dgm:cxn modelId="{D1D4A9A9-9B3D-4888-954E-6D04958C4F09}" type="presParOf" srcId="{801BF452-A2B9-46AF-9EDE-C47856734563}" destId="{919307DB-1D24-4F90-9CA8-C10298EBB7C8}" srcOrd="1" destOrd="0" presId="urn:microsoft.com/office/officeart/2008/layout/VerticalCurvedList"/>
    <dgm:cxn modelId="{4FB36F68-7E90-4AC3-9254-1D4CA8481BCA}" type="presParOf" srcId="{801BF452-A2B9-46AF-9EDE-C47856734563}" destId="{5C11D2AA-4688-49BA-954D-120FA46CC8F2}" srcOrd="2" destOrd="0" presId="urn:microsoft.com/office/officeart/2008/layout/VerticalCurvedList"/>
    <dgm:cxn modelId="{BB845890-945B-468A-B13B-413E5931A7E6}" type="presParOf" srcId="{801BF452-A2B9-46AF-9EDE-C47856734563}" destId="{6AFC752A-0AD5-41B6-B9B7-EA058AD3BC59}" srcOrd="3" destOrd="0" presId="urn:microsoft.com/office/officeart/2008/layout/VerticalCurvedList"/>
    <dgm:cxn modelId="{32665538-6252-4374-8868-43A4507B2189}" type="presParOf" srcId="{D23C5D8E-106F-4B58-B95F-11548BC991CA}" destId="{1BA40897-1265-47F5-9BAD-B8408639497E}" srcOrd="1" destOrd="0" presId="urn:microsoft.com/office/officeart/2008/layout/VerticalCurvedList"/>
    <dgm:cxn modelId="{8145ECF8-2870-4C35-97C4-EEB96A8AB217}" type="presParOf" srcId="{D23C5D8E-106F-4B58-B95F-11548BC991CA}" destId="{14A29070-A01F-47F8-9AFD-EE4C484C8A7E}" srcOrd="2" destOrd="0" presId="urn:microsoft.com/office/officeart/2008/layout/VerticalCurvedList"/>
    <dgm:cxn modelId="{DB43D4ED-4A60-4835-9A4C-A7C3E96E977F}" type="presParOf" srcId="{14A29070-A01F-47F8-9AFD-EE4C484C8A7E}" destId="{7119A54C-4238-4C7F-9D43-DD07E6397D9F}" srcOrd="0" destOrd="0" presId="urn:microsoft.com/office/officeart/2008/layout/VerticalCurvedList"/>
    <dgm:cxn modelId="{6DA8614E-F059-4181-87AF-250B6A1DC2C0}" type="presParOf" srcId="{D23C5D8E-106F-4B58-B95F-11548BC991CA}" destId="{4B1FB0D8-7449-436E-BCFA-F429F2DF6194}" srcOrd="3" destOrd="0" presId="urn:microsoft.com/office/officeart/2008/layout/VerticalCurvedList"/>
    <dgm:cxn modelId="{0FD6F31A-F696-4BCA-BA1F-5E1457C1FB5B}" type="presParOf" srcId="{D23C5D8E-106F-4B58-B95F-11548BC991CA}" destId="{F8FFEA0A-9456-4A68-AC36-73B21F81F0D7}" srcOrd="4" destOrd="0" presId="urn:microsoft.com/office/officeart/2008/layout/VerticalCurvedList"/>
    <dgm:cxn modelId="{47D1AF97-AD32-418F-BCE4-E7A766E0DA1D}" type="presParOf" srcId="{F8FFEA0A-9456-4A68-AC36-73B21F81F0D7}" destId="{6FF4B189-33E6-4465-8156-04D12DBA70A7}" srcOrd="0" destOrd="0" presId="urn:microsoft.com/office/officeart/2008/layout/VerticalCurvedList"/>
    <dgm:cxn modelId="{8A3F0098-F2A9-4F52-96B4-9ADA62F0D68B}" type="presParOf" srcId="{D23C5D8E-106F-4B58-B95F-11548BC991CA}" destId="{46C439D3-8AB5-4684-A199-94756E07BC04}" srcOrd="5" destOrd="0" presId="urn:microsoft.com/office/officeart/2008/layout/VerticalCurvedList"/>
    <dgm:cxn modelId="{2F383F86-9A0D-4A6D-AF9C-96348E5171E2}" type="presParOf" srcId="{D23C5D8E-106F-4B58-B95F-11548BC991CA}" destId="{0102F8C6-A252-4EAE-9B2C-1598B372259B}" srcOrd="6" destOrd="0" presId="urn:microsoft.com/office/officeart/2008/layout/VerticalCurvedList"/>
    <dgm:cxn modelId="{4A5E0A39-13A5-4CAA-9F6A-96B1B003F879}" type="presParOf" srcId="{0102F8C6-A252-4EAE-9B2C-1598B372259B}" destId="{43B40502-EFFE-458D-8A7A-0C8F56E1516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FC528B-468D-4F2A-89EE-6014F31D4632}">
      <dsp:nvSpPr>
        <dsp:cNvPr id="0" name=""/>
        <dsp:cNvSpPr/>
      </dsp:nvSpPr>
      <dsp:spPr>
        <a:xfrm>
          <a:off x="2564" y="769"/>
          <a:ext cx="1869779" cy="506235"/>
        </a:xfrm>
        <a:prstGeom prst="roundRect">
          <a:avLst>
            <a:gd name="adj" fmla="val 10000"/>
          </a:avLst>
        </a:prstGeom>
        <a:solidFill>
          <a:schemeClr val="accent4">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root</a:t>
          </a:r>
        </a:p>
      </dsp:txBody>
      <dsp:txXfrm>
        <a:off x="17391" y="15596"/>
        <a:ext cx="1840125" cy="476581"/>
      </dsp:txXfrm>
    </dsp:sp>
    <dsp:sp modelId="{3C96CB58-DE35-4A1F-B273-7BF635101AD7}">
      <dsp:nvSpPr>
        <dsp:cNvPr id="0" name=""/>
        <dsp:cNvSpPr/>
      </dsp:nvSpPr>
      <dsp:spPr>
        <a:xfrm>
          <a:off x="2564" y="574974"/>
          <a:ext cx="1221398" cy="506235"/>
        </a:xfrm>
        <a:prstGeom prst="roundRect">
          <a:avLst>
            <a:gd name="adj" fmla="val 10000"/>
          </a:avLst>
        </a:prstGeom>
        <a:solidFill>
          <a:schemeClr val="accent6">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child a</a:t>
          </a:r>
        </a:p>
      </dsp:txBody>
      <dsp:txXfrm>
        <a:off x="17391" y="589801"/>
        <a:ext cx="1191744" cy="476581"/>
      </dsp:txXfrm>
    </dsp:sp>
    <dsp:sp modelId="{D56B9CAC-D422-43AD-A10A-AC39994BBBCA}">
      <dsp:nvSpPr>
        <dsp:cNvPr id="0" name=""/>
        <dsp:cNvSpPr/>
      </dsp:nvSpPr>
      <dsp:spPr>
        <a:xfrm>
          <a:off x="2564" y="1149178"/>
          <a:ext cx="598138" cy="506235"/>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17391" y="1164005"/>
        <a:ext cx="568484" cy="476581"/>
      </dsp:txXfrm>
    </dsp:sp>
    <dsp:sp modelId="{4FA7238E-A61F-4D8D-9CBE-3DFA9F18FC45}">
      <dsp:nvSpPr>
        <dsp:cNvPr id="0" name=""/>
        <dsp:cNvSpPr/>
      </dsp:nvSpPr>
      <dsp:spPr>
        <a:xfrm>
          <a:off x="625824" y="1149178"/>
          <a:ext cx="598138" cy="506235"/>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640651" y="1164005"/>
        <a:ext cx="568484" cy="476581"/>
      </dsp:txXfrm>
    </dsp:sp>
    <dsp:sp modelId="{A72E873B-3DF3-4858-B29C-76DEF949DC92}">
      <dsp:nvSpPr>
        <dsp:cNvPr id="0" name=""/>
        <dsp:cNvSpPr/>
      </dsp:nvSpPr>
      <dsp:spPr>
        <a:xfrm>
          <a:off x="1274205" y="574974"/>
          <a:ext cx="598138" cy="506235"/>
        </a:xfrm>
        <a:prstGeom prst="roundRect">
          <a:avLst>
            <a:gd name="adj" fmla="val 10000"/>
          </a:avLst>
        </a:prstGeom>
        <a:solidFill>
          <a:schemeClr val="accent6">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child b</a:t>
          </a:r>
        </a:p>
      </dsp:txBody>
      <dsp:txXfrm>
        <a:off x="1289032" y="589801"/>
        <a:ext cx="568484" cy="476581"/>
      </dsp:txXfrm>
    </dsp:sp>
    <dsp:sp modelId="{9C17DC1B-BD34-46FE-ABAD-375BC2126525}">
      <dsp:nvSpPr>
        <dsp:cNvPr id="0" name=""/>
        <dsp:cNvSpPr/>
      </dsp:nvSpPr>
      <dsp:spPr>
        <a:xfrm>
          <a:off x="1274205" y="1149178"/>
          <a:ext cx="598138" cy="506235"/>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1289032" y="1164005"/>
        <a:ext cx="568484" cy="476581"/>
      </dsp:txXfrm>
    </dsp:sp>
    <dsp:sp modelId="{274FF626-275E-4F33-A89C-41FD5FBF068D}">
      <dsp:nvSpPr>
        <dsp:cNvPr id="0" name=""/>
        <dsp:cNvSpPr/>
      </dsp:nvSpPr>
      <dsp:spPr>
        <a:xfrm>
          <a:off x="1972831" y="769"/>
          <a:ext cx="598138" cy="506235"/>
        </a:xfrm>
        <a:prstGeom prst="roundRect">
          <a:avLst>
            <a:gd name="adj" fmla="val 10000"/>
          </a:avLst>
        </a:prstGeom>
        <a:solidFill>
          <a:schemeClr val="accent4">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Level 0</a:t>
          </a:r>
        </a:p>
      </dsp:txBody>
      <dsp:txXfrm>
        <a:off x="1987658" y="15596"/>
        <a:ext cx="568484" cy="476581"/>
      </dsp:txXfrm>
    </dsp:sp>
    <dsp:sp modelId="{0F3427AA-BB4C-4B83-AE63-06168790AB89}">
      <dsp:nvSpPr>
        <dsp:cNvPr id="0" name=""/>
        <dsp:cNvSpPr/>
      </dsp:nvSpPr>
      <dsp:spPr>
        <a:xfrm>
          <a:off x="2664296" y="0"/>
          <a:ext cx="598138" cy="506235"/>
        </a:xfrm>
        <a:prstGeom prst="roundRect">
          <a:avLst>
            <a:gd name="adj" fmla="val 10000"/>
          </a:avLst>
        </a:prstGeom>
        <a:solidFill>
          <a:schemeClr val="accent4">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Level 1</a:t>
          </a:r>
        </a:p>
      </dsp:txBody>
      <dsp:txXfrm>
        <a:off x="2679123" y="14827"/>
        <a:ext cx="568484" cy="476581"/>
      </dsp:txXfrm>
    </dsp:sp>
    <dsp:sp modelId="{DB56D2E4-6C96-4CD1-9892-EEB693923FE3}">
      <dsp:nvSpPr>
        <dsp:cNvPr id="0" name=""/>
        <dsp:cNvSpPr/>
      </dsp:nvSpPr>
      <dsp:spPr>
        <a:xfrm>
          <a:off x="3370081" y="769"/>
          <a:ext cx="598138" cy="506235"/>
        </a:xfrm>
        <a:prstGeom prst="roundRect">
          <a:avLst>
            <a:gd name="adj" fmla="val 10000"/>
          </a:avLst>
        </a:prstGeom>
        <a:solidFill>
          <a:schemeClr val="accent4">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Level 2</a:t>
          </a:r>
        </a:p>
      </dsp:txBody>
      <dsp:txXfrm>
        <a:off x="3384908" y="15596"/>
        <a:ext cx="568484" cy="4765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52DB0-D976-4EC7-BEBE-A50085EEAAC5}">
      <dsp:nvSpPr>
        <dsp:cNvPr id="0" name=""/>
        <dsp:cNvSpPr/>
      </dsp:nvSpPr>
      <dsp:spPr>
        <a:xfrm>
          <a:off x="0" y="221152"/>
          <a:ext cx="828091" cy="828091"/>
        </a:xfrm>
        <a:prstGeom prst="ellipse">
          <a:avLst/>
        </a:prstGeom>
        <a:solidFill>
          <a:schemeClr val="accent4">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a:t>Level 0 </a:t>
          </a:r>
        </a:p>
      </dsp:txBody>
      <dsp:txXfrm>
        <a:off x="121271" y="342423"/>
        <a:ext cx="585549" cy="585549"/>
      </dsp:txXfrm>
    </dsp:sp>
    <dsp:sp modelId="{BCDC03AB-28D9-4E78-9848-62316DA52EDC}">
      <dsp:nvSpPr>
        <dsp:cNvPr id="0" name=""/>
        <dsp:cNvSpPr/>
      </dsp:nvSpPr>
      <dsp:spPr>
        <a:xfrm rot="5400000">
          <a:off x="967416" y="488938"/>
          <a:ext cx="289832" cy="292519"/>
        </a:xfrm>
        <a:prstGeom prst="triangl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8C16783-3C82-4DB3-9B87-11897B11FBF9}">
      <dsp:nvSpPr>
        <dsp:cNvPr id="0" name=""/>
        <dsp:cNvSpPr/>
      </dsp:nvSpPr>
      <dsp:spPr>
        <a:xfrm>
          <a:off x="1380015" y="359029"/>
          <a:ext cx="552337" cy="552337"/>
        </a:xfrm>
        <a:prstGeom prst="ellipse">
          <a:avLst/>
        </a:prstGeom>
        <a:solidFill>
          <a:schemeClr val="accent4">
            <a:hueOff val="108644"/>
            <a:satOff val="-1035"/>
            <a:lumOff val="10392"/>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Level 1</a:t>
          </a:r>
        </a:p>
      </dsp:txBody>
      <dsp:txXfrm>
        <a:off x="1460903" y="439917"/>
        <a:ext cx="390561" cy="390561"/>
      </dsp:txXfrm>
    </dsp:sp>
    <dsp:sp modelId="{8770E4BA-3C0C-404F-9BF4-C00F3C9D8729}">
      <dsp:nvSpPr>
        <dsp:cNvPr id="0" name=""/>
        <dsp:cNvSpPr/>
      </dsp:nvSpPr>
      <dsp:spPr>
        <a:xfrm rot="5400000">
          <a:off x="2071677" y="488938"/>
          <a:ext cx="289832" cy="292519"/>
        </a:xfrm>
        <a:prstGeom prst="triangle">
          <a:avLst/>
        </a:prstGeom>
        <a:solidFill>
          <a:schemeClr val="accent4">
            <a:hueOff val="217289"/>
            <a:satOff val="-2070"/>
            <a:lumOff val="2078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73AD6FA-F848-481E-B38F-64E0DB47FBA1}">
      <dsp:nvSpPr>
        <dsp:cNvPr id="0" name=""/>
        <dsp:cNvSpPr/>
      </dsp:nvSpPr>
      <dsp:spPr>
        <a:xfrm>
          <a:off x="2484275" y="221152"/>
          <a:ext cx="828091" cy="828091"/>
        </a:xfrm>
        <a:prstGeom prst="ellipse">
          <a:avLst/>
        </a:prstGeom>
        <a:solidFill>
          <a:schemeClr val="accent4">
            <a:hueOff val="217289"/>
            <a:satOff val="-2070"/>
            <a:lumOff val="20784"/>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a:t>Level 2</a:t>
          </a:r>
        </a:p>
      </dsp:txBody>
      <dsp:txXfrm>
        <a:off x="2605546" y="342423"/>
        <a:ext cx="585549" cy="5855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4E2AE6-3228-4BF6-A52C-76CD9D2AB311}">
      <dsp:nvSpPr>
        <dsp:cNvPr id="0" name=""/>
        <dsp:cNvSpPr/>
      </dsp:nvSpPr>
      <dsp:spPr>
        <a:xfrm>
          <a:off x="1008111" y="0"/>
          <a:ext cx="1008112" cy="816090"/>
        </a:xfrm>
        <a:prstGeom prst="trapezoid">
          <a:avLst>
            <a:gd name="adj" fmla="val 61765"/>
          </a:avLst>
        </a:prstGeom>
        <a:solidFill>
          <a:schemeClr val="accent3">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kern="1200" dirty="0" smtClean="0"/>
            <a:t>0</a:t>
          </a:r>
          <a:endParaRPr lang="en-US" sz="1050" kern="1200" dirty="0"/>
        </a:p>
      </dsp:txBody>
      <dsp:txXfrm>
        <a:off x="1008111" y="0"/>
        <a:ext cx="1008112" cy="816090"/>
      </dsp:txXfrm>
    </dsp:sp>
    <dsp:sp modelId="{247A82E6-940F-4D75-A67A-15CDA704CCAD}">
      <dsp:nvSpPr>
        <dsp:cNvPr id="0" name=""/>
        <dsp:cNvSpPr/>
      </dsp:nvSpPr>
      <dsp:spPr>
        <a:xfrm>
          <a:off x="504055" y="816090"/>
          <a:ext cx="2016224" cy="816090"/>
        </a:xfrm>
        <a:prstGeom prst="trapezoid">
          <a:avLst>
            <a:gd name="adj" fmla="val 61765"/>
          </a:avLst>
        </a:prstGeom>
        <a:solidFill>
          <a:schemeClr val="accent3">
            <a:hueOff val="5717212"/>
            <a:satOff val="1242"/>
            <a:lumOff val="-1765"/>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kern="1200" dirty="0" smtClean="0"/>
            <a:t>1</a:t>
          </a:r>
          <a:endParaRPr lang="en-US" sz="1050" kern="1200" dirty="0"/>
        </a:p>
      </dsp:txBody>
      <dsp:txXfrm>
        <a:off x="856895" y="816090"/>
        <a:ext cx="1310545" cy="816090"/>
      </dsp:txXfrm>
    </dsp:sp>
    <dsp:sp modelId="{EF6E8AC4-6BE0-49C0-A626-1C2C95961742}">
      <dsp:nvSpPr>
        <dsp:cNvPr id="0" name=""/>
        <dsp:cNvSpPr/>
      </dsp:nvSpPr>
      <dsp:spPr>
        <a:xfrm>
          <a:off x="0" y="1632181"/>
          <a:ext cx="3024335" cy="816090"/>
        </a:xfrm>
        <a:prstGeom prst="trapezoid">
          <a:avLst>
            <a:gd name="adj" fmla="val 61765"/>
          </a:avLst>
        </a:prstGeom>
        <a:solidFill>
          <a:schemeClr val="accent3">
            <a:hueOff val="11434424"/>
            <a:satOff val="2484"/>
            <a:lumOff val="-353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kern="1200" dirty="0" smtClean="0"/>
            <a:t>2</a:t>
          </a:r>
          <a:endParaRPr lang="en-US" sz="1050" kern="1200" dirty="0"/>
        </a:p>
      </dsp:txBody>
      <dsp:txXfrm>
        <a:off x="529258" y="1632181"/>
        <a:ext cx="1965818" cy="8160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F8065D-7ECF-445E-83C9-4B75BED5CB13}">
      <dsp:nvSpPr>
        <dsp:cNvPr id="0" name=""/>
        <dsp:cNvSpPr/>
      </dsp:nvSpPr>
      <dsp:spPr>
        <a:xfrm>
          <a:off x="0" y="2067256"/>
          <a:ext cx="3322712" cy="452265"/>
        </a:xfrm>
        <a:prstGeom prst="rect">
          <a:avLst/>
        </a:prstGeom>
        <a:solidFill>
          <a:schemeClr val="accent4">
            <a:shade val="80000"/>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Item4</a:t>
          </a:r>
        </a:p>
      </dsp:txBody>
      <dsp:txXfrm>
        <a:off x="0" y="2067256"/>
        <a:ext cx="3322712" cy="452265"/>
      </dsp:txXfrm>
    </dsp:sp>
    <dsp:sp modelId="{4A1FB346-C85B-4266-88DA-073F4DA039BB}">
      <dsp:nvSpPr>
        <dsp:cNvPr id="0" name=""/>
        <dsp:cNvSpPr/>
      </dsp:nvSpPr>
      <dsp:spPr>
        <a:xfrm rot="10800000">
          <a:off x="0" y="1378456"/>
          <a:ext cx="3322712" cy="695583"/>
        </a:xfrm>
        <a:prstGeom prst="upArrowCallout">
          <a:avLst/>
        </a:prstGeom>
        <a:solidFill>
          <a:schemeClr val="accent4">
            <a:shade val="80000"/>
            <a:hueOff val="47930"/>
            <a:satOff val="-3732"/>
            <a:lumOff val="10866"/>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Item3</a:t>
          </a:r>
        </a:p>
      </dsp:txBody>
      <dsp:txXfrm rot="10800000">
        <a:off x="0" y="1378456"/>
        <a:ext cx="3322712" cy="451969"/>
      </dsp:txXfrm>
    </dsp:sp>
    <dsp:sp modelId="{59FD2E28-16E6-48B3-BBC3-FF0E06F15426}">
      <dsp:nvSpPr>
        <dsp:cNvPr id="0" name=""/>
        <dsp:cNvSpPr/>
      </dsp:nvSpPr>
      <dsp:spPr>
        <a:xfrm rot="10800000">
          <a:off x="0" y="689656"/>
          <a:ext cx="3322712" cy="695583"/>
        </a:xfrm>
        <a:prstGeom prst="upArrowCallout">
          <a:avLst/>
        </a:prstGeom>
        <a:solidFill>
          <a:schemeClr val="accent4">
            <a:shade val="80000"/>
            <a:hueOff val="95861"/>
            <a:satOff val="-7465"/>
            <a:lumOff val="21731"/>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Item2</a:t>
          </a:r>
        </a:p>
      </dsp:txBody>
      <dsp:txXfrm rot="10800000">
        <a:off x="0" y="689656"/>
        <a:ext cx="3322712" cy="451969"/>
      </dsp:txXfrm>
    </dsp:sp>
    <dsp:sp modelId="{4AC7EA0C-F62B-441A-91DC-C32AA79B9840}">
      <dsp:nvSpPr>
        <dsp:cNvPr id="0" name=""/>
        <dsp:cNvSpPr/>
      </dsp:nvSpPr>
      <dsp:spPr>
        <a:xfrm rot="10800000">
          <a:off x="0" y="0"/>
          <a:ext cx="3322712" cy="695583"/>
        </a:xfrm>
        <a:prstGeom prst="upArrowCallout">
          <a:avLst/>
        </a:prstGeom>
        <a:solidFill>
          <a:schemeClr val="accent4">
            <a:shade val="80000"/>
            <a:hueOff val="143791"/>
            <a:satOff val="-11197"/>
            <a:lumOff val="32597"/>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Item1</a:t>
          </a:r>
        </a:p>
      </dsp:txBody>
      <dsp:txXfrm rot="10800000">
        <a:off x="0" y="0"/>
        <a:ext cx="3322712" cy="4519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DD1072-FBEA-4FAF-A40A-A9FA7BFFC945}">
      <dsp:nvSpPr>
        <dsp:cNvPr id="0" name=""/>
        <dsp:cNvSpPr/>
      </dsp:nvSpPr>
      <dsp:spPr>
        <a:xfrm>
          <a:off x="2161" y="1103902"/>
          <a:ext cx="600605" cy="600605"/>
        </a:xfrm>
        <a:prstGeom prst="ellipse">
          <a:avLst/>
        </a:prstGeom>
        <a:solidFill>
          <a:schemeClr val="accent5">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Item2</a:t>
          </a:r>
        </a:p>
      </dsp:txBody>
      <dsp:txXfrm>
        <a:off x="90118" y="1191859"/>
        <a:ext cx="424691" cy="424691"/>
      </dsp:txXfrm>
    </dsp:sp>
    <dsp:sp modelId="{717C9D69-53AF-4D42-AEE6-6C81104A15BA}">
      <dsp:nvSpPr>
        <dsp:cNvPr id="0" name=""/>
        <dsp:cNvSpPr/>
      </dsp:nvSpPr>
      <dsp:spPr>
        <a:xfrm>
          <a:off x="651536" y="1230029"/>
          <a:ext cx="348351" cy="348351"/>
        </a:xfrm>
        <a:prstGeom prst="mathPlus">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a:off x="697710" y="1363238"/>
        <a:ext cx="256003" cy="81933"/>
      </dsp:txXfrm>
    </dsp:sp>
    <dsp:sp modelId="{6877E801-2BC8-4095-83A4-2DC52E7D949F}">
      <dsp:nvSpPr>
        <dsp:cNvPr id="0" name=""/>
        <dsp:cNvSpPr/>
      </dsp:nvSpPr>
      <dsp:spPr>
        <a:xfrm>
          <a:off x="1048657" y="1103902"/>
          <a:ext cx="600605" cy="600605"/>
        </a:xfrm>
        <a:prstGeom prst="ellipse">
          <a:avLst/>
        </a:prstGeom>
        <a:solidFill>
          <a:schemeClr val="accent5">
            <a:hueOff val="-4132458"/>
            <a:satOff val="6183"/>
            <a:lumOff val="-6928"/>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Item1</a:t>
          </a:r>
        </a:p>
      </dsp:txBody>
      <dsp:txXfrm>
        <a:off x="1136614" y="1191859"/>
        <a:ext cx="424691" cy="424691"/>
      </dsp:txXfrm>
    </dsp:sp>
    <dsp:sp modelId="{62B894ED-1222-4528-844C-665BB0BAA3DC}">
      <dsp:nvSpPr>
        <dsp:cNvPr id="0" name=""/>
        <dsp:cNvSpPr/>
      </dsp:nvSpPr>
      <dsp:spPr>
        <a:xfrm>
          <a:off x="1698032" y="1230029"/>
          <a:ext cx="348351" cy="348351"/>
        </a:xfrm>
        <a:prstGeom prst="mathPlus">
          <a:avLst/>
        </a:prstGeom>
        <a:solidFill>
          <a:schemeClr val="accent5">
            <a:hueOff val="-6198687"/>
            <a:satOff val="9275"/>
            <a:lumOff val="-1039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a:off x="1744206" y="1363238"/>
        <a:ext cx="256003" cy="81933"/>
      </dsp:txXfrm>
    </dsp:sp>
    <dsp:sp modelId="{5EC28DC1-9EE2-4EC7-AF21-24CFDB1B4D18}">
      <dsp:nvSpPr>
        <dsp:cNvPr id="0" name=""/>
        <dsp:cNvSpPr/>
      </dsp:nvSpPr>
      <dsp:spPr>
        <a:xfrm>
          <a:off x="2095152" y="1103902"/>
          <a:ext cx="600605" cy="600605"/>
        </a:xfrm>
        <a:prstGeom prst="ellipse">
          <a:avLst/>
        </a:prstGeom>
        <a:solidFill>
          <a:schemeClr val="accent5">
            <a:hueOff val="-8264916"/>
            <a:satOff val="12367"/>
            <a:lumOff val="-13855"/>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Item3</a:t>
          </a:r>
        </a:p>
      </dsp:txBody>
      <dsp:txXfrm>
        <a:off x="2183109" y="1191859"/>
        <a:ext cx="424691" cy="424691"/>
      </dsp:txXfrm>
    </dsp:sp>
    <dsp:sp modelId="{71EF5275-B038-4E5E-B8F1-81D07AF2D209}">
      <dsp:nvSpPr>
        <dsp:cNvPr id="0" name=""/>
        <dsp:cNvSpPr/>
      </dsp:nvSpPr>
      <dsp:spPr>
        <a:xfrm>
          <a:off x="2744527" y="1230029"/>
          <a:ext cx="348351" cy="348351"/>
        </a:xfrm>
        <a:prstGeom prst="mathEqual">
          <a:avLst/>
        </a:prstGeom>
        <a:solidFill>
          <a:schemeClr val="accent5">
            <a:hueOff val="-12397374"/>
            <a:satOff val="18550"/>
            <a:lumOff val="-2078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2790701" y="1301789"/>
        <a:ext cx="256003" cy="204831"/>
      </dsp:txXfrm>
    </dsp:sp>
    <dsp:sp modelId="{9510F1EC-5F4D-4B72-8107-F81A92C44D06}">
      <dsp:nvSpPr>
        <dsp:cNvPr id="0" name=""/>
        <dsp:cNvSpPr/>
      </dsp:nvSpPr>
      <dsp:spPr>
        <a:xfrm>
          <a:off x="3141648" y="1103902"/>
          <a:ext cx="600605" cy="600605"/>
        </a:xfrm>
        <a:prstGeom prst="ellipse">
          <a:avLst/>
        </a:prstGeom>
        <a:solidFill>
          <a:schemeClr val="accent5">
            <a:hueOff val="-12397374"/>
            <a:satOff val="18550"/>
            <a:lumOff val="-20783"/>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Item4</a:t>
          </a:r>
        </a:p>
      </dsp:txBody>
      <dsp:txXfrm>
        <a:off x="3229605" y="1191859"/>
        <a:ext cx="424691" cy="42469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8AC5B-8340-40D0-A6B2-7E8EBA5F2509}">
      <dsp:nvSpPr>
        <dsp:cNvPr id="0" name=""/>
        <dsp:cNvSpPr/>
      </dsp:nvSpPr>
      <dsp:spPr>
        <a:xfrm>
          <a:off x="0" y="1159325"/>
          <a:ext cx="3970784" cy="49624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Level 2</a:t>
          </a:r>
        </a:p>
      </dsp:txBody>
      <dsp:txXfrm>
        <a:off x="0" y="1159325"/>
        <a:ext cx="1191235" cy="496241"/>
      </dsp:txXfrm>
    </dsp:sp>
    <dsp:sp modelId="{6D4B2DAA-6DF0-442A-9EFE-2F4B39963E2B}">
      <dsp:nvSpPr>
        <dsp:cNvPr id="0" name=""/>
        <dsp:cNvSpPr/>
      </dsp:nvSpPr>
      <dsp:spPr>
        <a:xfrm>
          <a:off x="0" y="579971"/>
          <a:ext cx="3970784" cy="49624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Level 1</a:t>
          </a:r>
        </a:p>
      </dsp:txBody>
      <dsp:txXfrm>
        <a:off x="0" y="579971"/>
        <a:ext cx="1191235" cy="496241"/>
      </dsp:txXfrm>
    </dsp:sp>
    <dsp:sp modelId="{867D6318-A1E3-4B74-8C7A-A493EF6CE2AD}">
      <dsp:nvSpPr>
        <dsp:cNvPr id="0" name=""/>
        <dsp:cNvSpPr/>
      </dsp:nvSpPr>
      <dsp:spPr>
        <a:xfrm>
          <a:off x="0" y="617"/>
          <a:ext cx="3970784" cy="49624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Level 0</a:t>
          </a:r>
        </a:p>
      </dsp:txBody>
      <dsp:txXfrm>
        <a:off x="0" y="617"/>
        <a:ext cx="1191235" cy="496241"/>
      </dsp:txXfrm>
    </dsp:sp>
    <dsp:sp modelId="{AD5FAA02-AB38-470C-AD0E-A6DD9EC78D3B}">
      <dsp:nvSpPr>
        <dsp:cNvPr id="0" name=""/>
        <dsp:cNvSpPr/>
      </dsp:nvSpPr>
      <dsp:spPr>
        <a:xfrm>
          <a:off x="2432216" y="42173"/>
          <a:ext cx="623343" cy="415562"/>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root</a:t>
          </a:r>
        </a:p>
      </dsp:txBody>
      <dsp:txXfrm>
        <a:off x="2444387" y="54344"/>
        <a:ext cx="599001" cy="391220"/>
      </dsp:txXfrm>
    </dsp:sp>
    <dsp:sp modelId="{4729EB52-CF69-47E4-9AB0-3D0AC0DD77EF}">
      <dsp:nvSpPr>
        <dsp:cNvPr id="0" name=""/>
        <dsp:cNvSpPr/>
      </dsp:nvSpPr>
      <dsp:spPr>
        <a:xfrm>
          <a:off x="2136128" y="457735"/>
          <a:ext cx="607759" cy="166224"/>
        </a:xfrm>
        <a:custGeom>
          <a:avLst/>
          <a:gdLst/>
          <a:ahLst/>
          <a:cxnLst/>
          <a:rect l="0" t="0" r="0" b="0"/>
          <a:pathLst>
            <a:path>
              <a:moveTo>
                <a:pt x="607759" y="0"/>
              </a:moveTo>
              <a:lnTo>
                <a:pt x="607759" y="83112"/>
              </a:lnTo>
              <a:lnTo>
                <a:pt x="0" y="83112"/>
              </a:lnTo>
              <a:lnTo>
                <a:pt x="0" y="166224"/>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031341-B1BA-42AD-8177-F03279FDE326}">
      <dsp:nvSpPr>
        <dsp:cNvPr id="0" name=""/>
        <dsp:cNvSpPr/>
      </dsp:nvSpPr>
      <dsp:spPr>
        <a:xfrm>
          <a:off x="1824456" y="623960"/>
          <a:ext cx="623343" cy="415562"/>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child a</a:t>
          </a:r>
        </a:p>
      </dsp:txBody>
      <dsp:txXfrm>
        <a:off x="1836627" y="636131"/>
        <a:ext cx="599001" cy="391220"/>
      </dsp:txXfrm>
    </dsp:sp>
    <dsp:sp modelId="{309543AD-A860-4C73-8A1D-5AC142368382}">
      <dsp:nvSpPr>
        <dsp:cNvPr id="0" name=""/>
        <dsp:cNvSpPr/>
      </dsp:nvSpPr>
      <dsp:spPr>
        <a:xfrm>
          <a:off x="1730955" y="1039522"/>
          <a:ext cx="405173" cy="166224"/>
        </a:xfrm>
        <a:custGeom>
          <a:avLst/>
          <a:gdLst/>
          <a:ahLst/>
          <a:cxnLst/>
          <a:rect l="0" t="0" r="0" b="0"/>
          <a:pathLst>
            <a:path>
              <a:moveTo>
                <a:pt x="405173" y="0"/>
              </a:moveTo>
              <a:lnTo>
                <a:pt x="405173" y="83112"/>
              </a:lnTo>
              <a:lnTo>
                <a:pt x="0" y="83112"/>
              </a:lnTo>
              <a:lnTo>
                <a:pt x="0" y="166224"/>
              </a:lnTo>
            </a:path>
          </a:pathLst>
        </a:custGeom>
        <a:noFill/>
        <a:ln w="425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5CEEC2-742C-46BA-8BF9-9DDEC9689316}">
      <dsp:nvSpPr>
        <dsp:cNvPr id="0" name=""/>
        <dsp:cNvSpPr/>
      </dsp:nvSpPr>
      <dsp:spPr>
        <a:xfrm>
          <a:off x="1419283" y="1205747"/>
          <a:ext cx="623343" cy="415562"/>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leaf</a:t>
          </a:r>
        </a:p>
      </dsp:txBody>
      <dsp:txXfrm>
        <a:off x="1431454" y="1217918"/>
        <a:ext cx="599001" cy="391220"/>
      </dsp:txXfrm>
    </dsp:sp>
    <dsp:sp modelId="{6A458BBF-367D-4637-B254-A40EA8B07ACB}">
      <dsp:nvSpPr>
        <dsp:cNvPr id="0" name=""/>
        <dsp:cNvSpPr/>
      </dsp:nvSpPr>
      <dsp:spPr>
        <a:xfrm>
          <a:off x="2136128" y="1039522"/>
          <a:ext cx="405173" cy="166224"/>
        </a:xfrm>
        <a:custGeom>
          <a:avLst/>
          <a:gdLst/>
          <a:ahLst/>
          <a:cxnLst/>
          <a:rect l="0" t="0" r="0" b="0"/>
          <a:pathLst>
            <a:path>
              <a:moveTo>
                <a:pt x="0" y="0"/>
              </a:moveTo>
              <a:lnTo>
                <a:pt x="0" y="83112"/>
              </a:lnTo>
              <a:lnTo>
                <a:pt x="405173" y="83112"/>
              </a:lnTo>
              <a:lnTo>
                <a:pt x="405173" y="166224"/>
              </a:lnTo>
            </a:path>
          </a:pathLst>
        </a:custGeom>
        <a:noFill/>
        <a:ln w="425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08D3A8-B83B-46EB-820C-8B696EB5D539}">
      <dsp:nvSpPr>
        <dsp:cNvPr id="0" name=""/>
        <dsp:cNvSpPr/>
      </dsp:nvSpPr>
      <dsp:spPr>
        <a:xfrm>
          <a:off x="2229630" y="1205747"/>
          <a:ext cx="623343" cy="415562"/>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leaf</a:t>
          </a:r>
        </a:p>
      </dsp:txBody>
      <dsp:txXfrm>
        <a:off x="2241801" y="1217918"/>
        <a:ext cx="599001" cy="391220"/>
      </dsp:txXfrm>
    </dsp:sp>
    <dsp:sp modelId="{DF58C3B8-1D1D-4F82-B08D-088B02212137}">
      <dsp:nvSpPr>
        <dsp:cNvPr id="0" name=""/>
        <dsp:cNvSpPr/>
      </dsp:nvSpPr>
      <dsp:spPr>
        <a:xfrm>
          <a:off x="2743888" y="457735"/>
          <a:ext cx="607759" cy="166224"/>
        </a:xfrm>
        <a:custGeom>
          <a:avLst/>
          <a:gdLst/>
          <a:ahLst/>
          <a:cxnLst/>
          <a:rect l="0" t="0" r="0" b="0"/>
          <a:pathLst>
            <a:path>
              <a:moveTo>
                <a:pt x="0" y="0"/>
              </a:moveTo>
              <a:lnTo>
                <a:pt x="0" y="83112"/>
              </a:lnTo>
              <a:lnTo>
                <a:pt x="607759" y="83112"/>
              </a:lnTo>
              <a:lnTo>
                <a:pt x="607759" y="166224"/>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C3926F-A819-4CDC-AF95-A9BE31D8FD1C}">
      <dsp:nvSpPr>
        <dsp:cNvPr id="0" name=""/>
        <dsp:cNvSpPr/>
      </dsp:nvSpPr>
      <dsp:spPr>
        <a:xfrm>
          <a:off x="3039976" y="623960"/>
          <a:ext cx="623343" cy="415562"/>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child b</a:t>
          </a:r>
        </a:p>
      </dsp:txBody>
      <dsp:txXfrm>
        <a:off x="3052147" y="636131"/>
        <a:ext cx="599001" cy="391220"/>
      </dsp:txXfrm>
    </dsp:sp>
    <dsp:sp modelId="{6701A985-F6B0-4F18-B34D-822F8688FEFA}">
      <dsp:nvSpPr>
        <dsp:cNvPr id="0" name=""/>
        <dsp:cNvSpPr/>
      </dsp:nvSpPr>
      <dsp:spPr>
        <a:xfrm>
          <a:off x="3305928" y="1039522"/>
          <a:ext cx="91440" cy="166224"/>
        </a:xfrm>
        <a:custGeom>
          <a:avLst/>
          <a:gdLst/>
          <a:ahLst/>
          <a:cxnLst/>
          <a:rect l="0" t="0" r="0" b="0"/>
          <a:pathLst>
            <a:path>
              <a:moveTo>
                <a:pt x="45720" y="0"/>
              </a:moveTo>
              <a:lnTo>
                <a:pt x="45720" y="166224"/>
              </a:lnTo>
            </a:path>
          </a:pathLst>
        </a:custGeom>
        <a:noFill/>
        <a:ln w="425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2CA517-7AE6-495F-8919-32EB799FD541}">
      <dsp:nvSpPr>
        <dsp:cNvPr id="0" name=""/>
        <dsp:cNvSpPr/>
      </dsp:nvSpPr>
      <dsp:spPr>
        <a:xfrm>
          <a:off x="3039976" y="1205747"/>
          <a:ext cx="623343" cy="415562"/>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a:t>leaf</a:t>
          </a:r>
        </a:p>
      </dsp:txBody>
      <dsp:txXfrm>
        <a:off x="3052147" y="1217918"/>
        <a:ext cx="599001" cy="39122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1A5D3F-9793-402B-9D53-E27D65B9A551}">
      <dsp:nvSpPr>
        <dsp:cNvPr id="0" name=""/>
        <dsp:cNvSpPr/>
      </dsp:nvSpPr>
      <dsp:spPr>
        <a:xfrm>
          <a:off x="0" y="1310658"/>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Level 2</a:t>
          </a:r>
        </a:p>
      </dsp:txBody>
      <dsp:txXfrm>
        <a:off x="0" y="1310658"/>
        <a:ext cx="1191235" cy="561069"/>
      </dsp:txXfrm>
    </dsp:sp>
    <dsp:sp modelId="{5A8CD430-CE2D-46BD-BE6A-5FE8D6C8C20A}">
      <dsp:nvSpPr>
        <dsp:cNvPr id="0" name=""/>
        <dsp:cNvSpPr/>
      </dsp:nvSpPr>
      <dsp:spPr>
        <a:xfrm>
          <a:off x="0" y="655618"/>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Level 1</a:t>
          </a:r>
        </a:p>
      </dsp:txBody>
      <dsp:txXfrm>
        <a:off x="0" y="655618"/>
        <a:ext cx="1191235" cy="561069"/>
      </dsp:txXfrm>
    </dsp:sp>
    <dsp:sp modelId="{5DFC3D7F-2232-4FFB-9E76-CE03DA48AF2B}">
      <dsp:nvSpPr>
        <dsp:cNvPr id="0" name=""/>
        <dsp:cNvSpPr/>
      </dsp:nvSpPr>
      <dsp:spPr>
        <a:xfrm>
          <a:off x="0" y="579"/>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Level 0</a:t>
          </a:r>
        </a:p>
      </dsp:txBody>
      <dsp:txXfrm>
        <a:off x="0" y="579"/>
        <a:ext cx="1191235" cy="561069"/>
      </dsp:txXfrm>
    </dsp:sp>
    <dsp:sp modelId="{0FACB7DA-C69E-4330-B515-BAA11273E044}">
      <dsp:nvSpPr>
        <dsp:cNvPr id="0" name=""/>
        <dsp:cNvSpPr/>
      </dsp:nvSpPr>
      <dsp:spPr>
        <a:xfrm>
          <a:off x="2417966" y="47564"/>
          <a:ext cx="704775" cy="469850"/>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root</a:t>
          </a:r>
        </a:p>
      </dsp:txBody>
      <dsp:txXfrm>
        <a:off x="2431727" y="61325"/>
        <a:ext cx="677253" cy="442328"/>
      </dsp:txXfrm>
    </dsp:sp>
    <dsp:sp modelId="{E22CB592-4D74-41D4-A6C0-F734C924405D}">
      <dsp:nvSpPr>
        <dsp:cNvPr id="0" name=""/>
        <dsp:cNvSpPr/>
      </dsp:nvSpPr>
      <dsp:spPr>
        <a:xfrm>
          <a:off x="2083197" y="517414"/>
          <a:ext cx="687155" cy="187940"/>
        </a:xfrm>
        <a:custGeom>
          <a:avLst/>
          <a:gdLst/>
          <a:ahLst/>
          <a:cxnLst/>
          <a:rect l="0" t="0" r="0" b="0"/>
          <a:pathLst>
            <a:path>
              <a:moveTo>
                <a:pt x="687155" y="0"/>
              </a:moveTo>
              <a:lnTo>
                <a:pt x="687155" y="93970"/>
              </a:lnTo>
              <a:lnTo>
                <a:pt x="0" y="93970"/>
              </a:lnTo>
              <a:lnTo>
                <a:pt x="0" y="187940"/>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D97564-C78E-40E9-BCC9-D2C0CD6C6260}">
      <dsp:nvSpPr>
        <dsp:cNvPr id="0" name=""/>
        <dsp:cNvSpPr/>
      </dsp:nvSpPr>
      <dsp:spPr>
        <a:xfrm>
          <a:off x="1730810" y="705354"/>
          <a:ext cx="704775" cy="469850"/>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child a</a:t>
          </a:r>
        </a:p>
      </dsp:txBody>
      <dsp:txXfrm>
        <a:off x="1744571" y="719115"/>
        <a:ext cx="677253" cy="442328"/>
      </dsp:txXfrm>
    </dsp:sp>
    <dsp:sp modelId="{6B2BB747-7DEF-47DE-8AA1-923FC4CB47F6}">
      <dsp:nvSpPr>
        <dsp:cNvPr id="0" name=""/>
        <dsp:cNvSpPr/>
      </dsp:nvSpPr>
      <dsp:spPr>
        <a:xfrm>
          <a:off x="1625093" y="1175204"/>
          <a:ext cx="458103" cy="187940"/>
        </a:xfrm>
        <a:custGeom>
          <a:avLst/>
          <a:gdLst/>
          <a:ahLst/>
          <a:cxnLst/>
          <a:rect l="0" t="0" r="0" b="0"/>
          <a:pathLst>
            <a:path>
              <a:moveTo>
                <a:pt x="458103" y="0"/>
              </a:moveTo>
              <a:lnTo>
                <a:pt x="458103" y="93970"/>
              </a:lnTo>
              <a:lnTo>
                <a:pt x="0" y="93970"/>
              </a:lnTo>
              <a:lnTo>
                <a:pt x="0" y="187940"/>
              </a:lnTo>
            </a:path>
          </a:pathLst>
        </a:custGeom>
        <a:noFill/>
        <a:ln w="425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5636DA-98F4-4320-B33A-42DC71284F15}">
      <dsp:nvSpPr>
        <dsp:cNvPr id="0" name=""/>
        <dsp:cNvSpPr/>
      </dsp:nvSpPr>
      <dsp:spPr>
        <a:xfrm>
          <a:off x="1272706" y="1363145"/>
          <a:ext cx="704775" cy="469850"/>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leaf</a:t>
          </a:r>
        </a:p>
      </dsp:txBody>
      <dsp:txXfrm>
        <a:off x="1286467" y="1376906"/>
        <a:ext cx="677253" cy="442328"/>
      </dsp:txXfrm>
    </dsp:sp>
    <dsp:sp modelId="{2793F033-C969-4E45-B68D-A88B14C53A81}">
      <dsp:nvSpPr>
        <dsp:cNvPr id="0" name=""/>
        <dsp:cNvSpPr/>
      </dsp:nvSpPr>
      <dsp:spPr>
        <a:xfrm>
          <a:off x="2083197" y="1175204"/>
          <a:ext cx="458103" cy="187940"/>
        </a:xfrm>
        <a:custGeom>
          <a:avLst/>
          <a:gdLst/>
          <a:ahLst/>
          <a:cxnLst/>
          <a:rect l="0" t="0" r="0" b="0"/>
          <a:pathLst>
            <a:path>
              <a:moveTo>
                <a:pt x="0" y="0"/>
              </a:moveTo>
              <a:lnTo>
                <a:pt x="0" y="93970"/>
              </a:lnTo>
              <a:lnTo>
                <a:pt x="458103" y="93970"/>
              </a:lnTo>
              <a:lnTo>
                <a:pt x="458103" y="187940"/>
              </a:lnTo>
            </a:path>
          </a:pathLst>
        </a:custGeom>
        <a:noFill/>
        <a:ln w="425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11CF98-9606-4DB4-92C6-B1BFC24B6C92}">
      <dsp:nvSpPr>
        <dsp:cNvPr id="0" name=""/>
        <dsp:cNvSpPr/>
      </dsp:nvSpPr>
      <dsp:spPr>
        <a:xfrm>
          <a:off x="2188914" y="1363145"/>
          <a:ext cx="704775" cy="469850"/>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leaf</a:t>
          </a:r>
        </a:p>
      </dsp:txBody>
      <dsp:txXfrm>
        <a:off x="2202675" y="1376906"/>
        <a:ext cx="677253" cy="442328"/>
      </dsp:txXfrm>
    </dsp:sp>
    <dsp:sp modelId="{653537CC-806E-4C3A-9E3C-D7B0BE3F3079}">
      <dsp:nvSpPr>
        <dsp:cNvPr id="0" name=""/>
        <dsp:cNvSpPr/>
      </dsp:nvSpPr>
      <dsp:spPr>
        <a:xfrm>
          <a:off x="2770353" y="517414"/>
          <a:ext cx="687155" cy="187940"/>
        </a:xfrm>
        <a:custGeom>
          <a:avLst/>
          <a:gdLst/>
          <a:ahLst/>
          <a:cxnLst/>
          <a:rect l="0" t="0" r="0" b="0"/>
          <a:pathLst>
            <a:path>
              <a:moveTo>
                <a:pt x="0" y="0"/>
              </a:moveTo>
              <a:lnTo>
                <a:pt x="0" y="93970"/>
              </a:lnTo>
              <a:lnTo>
                <a:pt x="687155" y="93970"/>
              </a:lnTo>
              <a:lnTo>
                <a:pt x="687155" y="187940"/>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3D6E9A-9A86-4267-954E-872A35638ED9}">
      <dsp:nvSpPr>
        <dsp:cNvPr id="0" name=""/>
        <dsp:cNvSpPr/>
      </dsp:nvSpPr>
      <dsp:spPr>
        <a:xfrm>
          <a:off x="3105122" y="705354"/>
          <a:ext cx="704775" cy="469850"/>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child b</a:t>
          </a:r>
        </a:p>
      </dsp:txBody>
      <dsp:txXfrm>
        <a:off x="3118883" y="719115"/>
        <a:ext cx="677253" cy="442328"/>
      </dsp:txXfrm>
    </dsp:sp>
    <dsp:sp modelId="{F65B791C-4BBE-49EA-80DE-0D938C696E16}">
      <dsp:nvSpPr>
        <dsp:cNvPr id="0" name=""/>
        <dsp:cNvSpPr/>
      </dsp:nvSpPr>
      <dsp:spPr>
        <a:xfrm>
          <a:off x="3411789" y="1175204"/>
          <a:ext cx="91440" cy="187940"/>
        </a:xfrm>
        <a:custGeom>
          <a:avLst/>
          <a:gdLst/>
          <a:ahLst/>
          <a:cxnLst/>
          <a:rect l="0" t="0" r="0" b="0"/>
          <a:pathLst>
            <a:path>
              <a:moveTo>
                <a:pt x="45720" y="0"/>
              </a:moveTo>
              <a:lnTo>
                <a:pt x="45720" y="187940"/>
              </a:lnTo>
            </a:path>
          </a:pathLst>
        </a:custGeom>
        <a:noFill/>
        <a:ln w="425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395091-7A4A-410C-9AE6-5BE511C5DA51}">
      <dsp:nvSpPr>
        <dsp:cNvPr id="0" name=""/>
        <dsp:cNvSpPr/>
      </dsp:nvSpPr>
      <dsp:spPr>
        <a:xfrm>
          <a:off x="3105122" y="1363145"/>
          <a:ext cx="704775" cy="469850"/>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leaf</a:t>
          </a:r>
        </a:p>
      </dsp:txBody>
      <dsp:txXfrm>
        <a:off x="3118883" y="1376906"/>
        <a:ext cx="677253" cy="44232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9307DB-1D24-4F90-9CA8-C10298EBB7C8}">
      <dsp:nvSpPr>
        <dsp:cNvPr id="0" name=""/>
        <dsp:cNvSpPr/>
      </dsp:nvSpPr>
      <dsp:spPr>
        <a:xfrm>
          <a:off x="-1788707" y="-277878"/>
          <a:ext cx="2139932" cy="2139932"/>
        </a:xfrm>
        <a:prstGeom prst="blockArc">
          <a:avLst>
            <a:gd name="adj1" fmla="val 18900000"/>
            <a:gd name="adj2" fmla="val 2700000"/>
            <a:gd name="adj3" fmla="val 1009"/>
          </a:avLst>
        </a:prstGeom>
        <a:noFill/>
        <a:ln w="425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A40897-1265-47F5-9BAD-B8408639497E}">
      <dsp:nvSpPr>
        <dsp:cNvPr id="0" name=""/>
        <dsp:cNvSpPr/>
      </dsp:nvSpPr>
      <dsp:spPr>
        <a:xfrm>
          <a:off x="225724" y="158417"/>
          <a:ext cx="2638574" cy="316835"/>
        </a:xfrm>
        <a:prstGeom prst="rect">
          <a:avLst/>
        </a:prstGeom>
        <a:solidFill>
          <a:schemeClr val="accent4">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1488" tIns="20320" rIns="20320" bIns="20320" numCol="1" spcCol="1270" anchor="t" anchorCtr="0">
          <a:noAutofit/>
        </a:bodyPr>
        <a:lstStyle/>
        <a:p>
          <a:pPr lvl="0" algn="l" defTabSz="355600">
            <a:lnSpc>
              <a:spcPct val="90000"/>
            </a:lnSpc>
            <a:spcBef>
              <a:spcPct val="0"/>
            </a:spcBef>
            <a:spcAft>
              <a:spcPct val="35000"/>
            </a:spcAft>
          </a:pPr>
          <a:r>
            <a:rPr lang="de-DE" sz="800" kern="1200" dirty="0" smtClean="0"/>
            <a:t>Item1</a:t>
          </a:r>
          <a:endParaRPr lang="de-DE" sz="800" kern="1200" dirty="0"/>
        </a:p>
        <a:p>
          <a:pPr marL="57150" lvl="1" indent="-57150" algn="l" defTabSz="266700">
            <a:lnSpc>
              <a:spcPct val="90000"/>
            </a:lnSpc>
            <a:spcBef>
              <a:spcPct val="0"/>
            </a:spcBef>
            <a:spcAft>
              <a:spcPct val="15000"/>
            </a:spcAft>
            <a:buChar char="••"/>
          </a:pPr>
          <a:r>
            <a:rPr lang="de-DE" sz="600" kern="1200" dirty="0" smtClean="0"/>
            <a:t>Item 2</a:t>
          </a:r>
          <a:endParaRPr lang="de-DE" sz="600" kern="1200" dirty="0"/>
        </a:p>
      </dsp:txBody>
      <dsp:txXfrm>
        <a:off x="225724" y="158417"/>
        <a:ext cx="2638574" cy="316835"/>
      </dsp:txXfrm>
    </dsp:sp>
    <dsp:sp modelId="{7119A54C-4238-4C7F-9D43-DD07E6397D9F}">
      <dsp:nvSpPr>
        <dsp:cNvPr id="0" name=""/>
        <dsp:cNvSpPr/>
      </dsp:nvSpPr>
      <dsp:spPr>
        <a:xfrm>
          <a:off x="27702" y="118813"/>
          <a:ext cx="396043" cy="396043"/>
        </a:xfrm>
        <a:prstGeom prst="ellipse">
          <a:avLst/>
        </a:prstGeom>
        <a:solidFill>
          <a:schemeClr val="lt1">
            <a:hueOff val="0"/>
            <a:satOff val="0"/>
            <a:lumOff val="0"/>
            <a:alphaOff val="0"/>
          </a:schemeClr>
        </a:solidFill>
        <a:ln w="425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1FB0D8-7449-436E-BCFA-F429F2DF6194}">
      <dsp:nvSpPr>
        <dsp:cNvPr id="0" name=""/>
        <dsp:cNvSpPr/>
      </dsp:nvSpPr>
      <dsp:spPr>
        <a:xfrm>
          <a:off x="340894" y="633670"/>
          <a:ext cx="2523405" cy="316835"/>
        </a:xfrm>
        <a:prstGeom prst="rect">
          <a:avLst/>
        </a:prstGeom>
        <a:solidFill>
          <a:schemeClr val="accent4">
            <a:hueOff val="108644"/>
            <a:satOff val="-1035"/>
            <a:lumOff val="10392"/>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1488" tIns="20320" rIns="20320" bIns="20320" numCol="1" spcCol="1270" anchor="t" anchorCtr="0">
          <a:noAutofit/>
        </a:bodyPr>
        <a:lstStyle/>
        <a:p>
          <a:pPr lvl="0" algn="l" defTabSz="355600">
            <a:lnSpc>
              <a:spcPct val="90000"/>
            </a:lnSpc>
            <a:spcBef>
              <a:spcPct val="0"/>
            </a:spcBef>
            <a:spcAft>
              <a:spcPct val="35000"/>
            </a:spcAft>
          </a:pPr>
          <a:r>
            <a:rPr lang="de-DE" sz="800" kern="1200" dirty="0" smtClean="0"/>
            <a:t>Item 3</a:t>
          </a:r>
          <a:endParaRPr lang="de-DE" sz="800" kern="1200" dirty="0"/>
        </a:p>
        <a:p>
          <a:pPr marL="57150" lvl="1" indent="-57150" algn="l" defTabSz="266700">
            <a:lnSpc>
              <a:spcPct val="90000"/>
            </a:lnSpc>
            <a:spcBef>
              <a:spcPct val="0"/>
            </a:spcBef>
            <a:spcAft>
              <a:spcPct val="15000"/>
            </a:spcAft>
            <a:buChar char="••"/>
          </a:pPr>
          <a:r>
            <a:rPr lang="de-DE" sz="600" kern="1200" dirty="0" smtClean="0"/>
            <a:t>Item 4</a:t>
          </a:r>
          <a:endParaRPr lang="de-DE" sz="600" kern="1200" dirty="0"/>
        </a:p>
      </dsp:txBody>
      <dsp:txXfrm>
        <a:off x="340894" y="633670"/>
        <a:ext cx="2523405" cy="316835"/>
      </dsp:txXfrm>
    </dsp:sp>
    <dsp:sp modelId="{6FF4B189-33E6-4465-8156-04D12DBA70A7}">
      <dsp:nvSpPr>
        <dsp:cNvPr id="0" name=""/>
        <dsp:cNvSpPr/>
      </dsp:nvSpPr>
      <dsp:spPr>
        <a:xfrm>
          <a:off x="142872" y="594065"/>
          <a:ext cx="396043" cy="396043"/>
        </a:xfrm>
        <a:prstGeom prst="ellipse">
          <a:avLst/>
        </a:prstGeom>
        <a:solidFill>
          <a:schemeClr val="lt1">
            <a:hueOff val="0"/>
            <a:satOff val="0"/>
            <a:lumOff val="0"/>
            <a:alphaOff val="0"/>
          </a:schemeClr>
        </a:solidFill>
        <a:ln w="42500" cap="flat" cmpd="sng" algn="ctr">
          <a:solidFill>
            <a:schemeClr val="accent4">
              <a:hueOff val="108644"/>
              <a:satOff val="-1035"/>
              <a:lumOff val="10392"/>
              <a:alphaOff val="0"/>
            </a:schemeClr>
          </a:solidFill>
          <a:prstDash val="solid"/>
        </a:ln>
        <a:effectLst/>
      </dsp:spPr>
      <dsp:style>
        <a:lnRef idx="2">
          <a:scrgbClr r="0" g="0" b="0"/>
        </a:lnRef>
        <a:fillRef idx="1">
          <a:scrgbClr r="0" g="0" b="0"/>
        </a:fillRef>
        <a:effectRef idx="0">
          <a:scrgbClr r="0" g="0" b="0"/>
        </a:effectRef>
        <a:fontRef idx="minor"/>
      </dsp:style>
    </dsp:sp>
    <dsp:sp modelId="{46C439D3-8AB5-4684-A199-94756E07BC04}">
      <dsp:nvSpPr>
        <dsp:cNvPr id="0" name=""/>
        <dsp:cNvSpPr/>
      </dsp:nvSpPr>
      <dsp:spPr>
        <a:xfrm>
          <a:off x="225724" y="1108923"/>
          <a:ext cx="2638574" cy="316835"/>
        </a:xfrm>
        <a:prstGeom prst="rect">
          <a:avLst/>
        </a:prstGeom>
        <a:solidFill>
          <a:schemeClr val="accent4">
            <a:hueOff val="217289"/>
            <a:satOff val="-2070"/>
            <a:lumOff val="20784"/>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1488" tIns="20320" rIns="20320" bIns="20320" numCol="1" spcCol="1270" anchor="t" anchorCtr="0">
          <a:noAutofit/>
        </a:bodyPr>
        <a:lstStyle/>
        <a:p>
          <a:pPr lvl="0" algn="l" defTabSz="355600">
            <a:lnSpc>
              <a:spcPct val="90000"/>
            </a:lnSpc>
            <a:spcBef>
              <a:spcPct val="0"/>
            </a:spcBef>
            <a:spcAft>
              <a:spcPct val="35000"/>
            </a:spcAft>
          </a:pPr>
          <a:r>
            <a:rPr lang="de-DE" sz="800" kern="1200" dirty="0" smtClean="0"/>
            <a:t>Item 5</a:t>
          </a:r>
          <a:endParaRPr lang="de-DE" sz="800" kern="1200" dirty="0"/>
        </a:p>
        <a:p>
          <a:pPr marL="57150" lvl="1" indent="-57150" algn="l" defTabSz="266700">
            <a:lnSpc>
              <a:spcPct val="90000"/>
            </a:lnSpc>
            <a:spcBef>
              <a:spcPct val="0"/>
            </a:spcBef>
            <a:spcAft>
              <a:spcPct val="15000"/>
            </a:spcAft>
            <a:buChar char="••"/>
          </a:pPr>
          <a:r>
            <a:rPr lang="de-DE" sz="600" kern="1200" dirty="0" smtClean="0"/>
            <a:t>Item 5</a:t>
          </a:r>
          <a:endParaRPr lang="de-DE" sz="600" kern="1200" dirty="0"/>
        </a:p>
      </dsp:txBody>
      <dsp:txXfrm>
        <a:off x="225724" y="1108923"/>
        <a:ext cx="2638574" cy="316835"/>
      </dsp:txXfrm>
    </dsp:sp>
    <dsp:sp modelId="{43B40502-EFFE-458D-8A7A-0C8F56E15162}">
      <dsp:nvSpPr>
        <dsp:cNvPr id="0" name=""/>
        <dsp:cNvSpPr/>
      </dsp:nvSpPr>
      <dsp:spPr>
        <a:xfrm>
          <a:off x="27702" y="1069318"/>
          <a:ext cx="396043" cy="396043"/>
        </a:xfrm>
        <a:prstGeom prst="ellipse">
          <a:avLst/>
        </a:prstGeom>
        <a:solidFill>
          <a:schemeClr val="lt1">
            <a:hueOff val="0"/>
            <a:satOff val="0"/>
            <a:lumOff val="0"/>
            <a:alphaOff val="0"/>
          </a:schemeClr>
        </a:solidFill>
        <a:ln w="42500" cap="flat" cmpd="sng" algn="ctr">
          <a:solidFill>
            <a:schemeClr val="accent4">
              <a:hueOff val="217289"/>
              <a:satOff val="-2070"/>
              <a:lumOff val="20784"/>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extLst/>
          </a:lstStyle>
          <a:p>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a:lstStyle>
            <a:extLst/>
          </a:lstStyle>
          <a:p>
            <a:fld id="{31555DB1-8736-42A3-B48D-2B08FB93332A}" type="datetimeFigureOut">
              <a:rPr lang="en-US" smtClean="0"/>
              <a:pPr/>
              <a:t>10/4/2010</a:t>
            </a:fld>
            <a:endParaRPr lang="en-US"/>
          </a:p>
        </p:txBody>
      </p:sp>
      <p:sp>
        <p:nvSpPr>
          <p:cNvPr id="4" name="Rectangle 4"/>
          <p:cNvSpPr>
            <a:spLocks noGrp="1"/>
          </p:cNvSpPr>
          <p:nvPr>
            <p:ph type="ftr" sz="quarter" idx="2"/>
          </p:nvPr>
        </p:nvSpPr>
        <p:spPr>
          <a:xfrm>
            <a:off x="0" y="8685213"/>
            <a:ext cx="2971800" cy="457200"/>
          </a:xfrm>
          <a:prstGeom prst="rect">
            <a:avLst/>
          </a:prstGeom>
        </p:spPr>
        <p:txBody>
          <a:bodyPr vert="horz"/>
          <a:lstStyle>
            <a:extLst/>
          </a:lstStyle>
          <a:p>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a:lstStyle>
            <a:extLst/>
          </a:lstStyle>
          <a:p>
            <a:fld id="{5400D380-E0D7-4EB1-B91E-BFCC7DA7F29D}" type="slidenum">
              <a:rPr lang="en-US" smtClean="0"/>
              <a:pPr/>
              <a:t>‹Nr.›</a:t>
            </a:fld>
            <a:endParaRPr lang="en-US"/>
          </a:p>
        </p:txBody>
      </p:sp>
    </p:spTree>
    <p:extLst>
      <p:ext uri="{BB962C8B-B14F-4D97-AF65-F5344CB8AC3E}">
        <p14:creationId xmlns:p14="http://schemas.microsoft.com/office/powerpoint/2010/main" val="30659053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extLst/>
          </a:lstStyle>
          <a:p>
            <a:endParaRPr lang="en-US"/>
          </a:p>
        </p:txBody>
      </p:sp>
      <p:sp>
        <p:nvSpPr>
          <p:cNvPr id="3" name="Rectangle 3"/>
          <p:cNvSpPr>
            <a:spLocks noGrp="1"/>
          </p:cNvSpPr>
          <p:nvPr>
            <p:ph type="dt" idx="1"/>
          </p:nvPr>
        </p:nvSpPr>
        <p:spPr>
          <a:xfrm>
            <a:off x="3884613" y="0"/>
            <a:ext cx="2971800" cy="457200"/>
          </a:xfrm>
          <a:prstGeom prst="rect">
            <a:avLst/>
          </a:prstGeom>
        </p:spPr>
        <p:txBody>
          <a:bodyPr vert="horz"/>
          <a:lstStyle>
            <a:extLst/>
          </a:lstStyle>
          <a:p>
            <a:fld id="{0BDB199F-A56C-4049-BA04-1447030960FF}" type="datetimeFigureOut">
              <a:rPr lang="en-US" smtClean="0"/>
              <a:pPr/>
              <a:t>10/4/2010</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anchor="ctr"/>
          <a:lstStyle>
            <a:extLst/>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vert="horz">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p:cNvSpPr>
          <p:nvPr>
            <p:ph type="ftr" sz="quarter" idx="4"/>
          </p:nvPr>
        </p:nvSpPr>
        <p:spPr>
          <a:xfrm>
            <a:off x="0" y="8685213"/>
            <a:ext cx="2971800" cy="457200"/>
          </a:xfrm>
          <a:prstGeom prst="rect">
            <a:avLst/>
          </a:prstGeom>
        </p:spPr>
        <p:txBody>
          <a:bodyPr vert="horz"/>
          <a:lstStyle>
            <a:extLst/>
          </a:lstStyle>
          <a:p>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a:lstStyle>
            <a:extLst/>
          </a:lstStyle>
          <a:p>
            <a:fld id="{B3A019F3-8596-4028-9847-CBD3A185B07A}" type="slidenum">
              <a:rPr lang="en-US" smtClean="0"/>
              <a:pPr/>
              <a:t>‹Nr.›</a:t>
            </a:fld>
            <a:endParaRPr lang="en-US"/>
          </a:p>
        </p:txBody>
      </p:sp>
    </p:spTree>
    <p:extLst>
      <p:ext uri="{BB962C8B-B14F-4D97-AF65-F5344CB8AC3E}">
        <p14:creationId xmlns:p14="http://schemas.microsoft.com/office/powerpoint/2010/main" val="79952702"/>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9" name="Rectangle 10"/>
          <p:cNvSpPr/>
          <p:nvPr userDrawn="1"/>
        </p:nvSpPr>
        <p:spPr>
          <a:xfrm>
            <a:off x="0" y="3505200"/>
            <a:ext cx="9144000" cy="1143000"/>
          </a:xfrm>
          <a:prstGeom prst="rect">
            <a:avLst/>
          </a:prstGeom>
          <a:solidFill>
            <a:schemeClr val="accent6">
              <a:shade val="75000"/>
            </a:schemeClr>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2" name="Rectangle 2"/>
          <p:cNvSpPr>
            <a:spLocks noGrp="1"/>
          </p:cNvSpPr>
          <p:nvPr>
            <p:ph type="ctrTitle"/>
          </p:nvPr>
        </p:nvSpPr>
        <p:spPr>
          <a:xfrm>
            <a:off x="228600" y="4114800"/>
            <a:ext cx="7239000" cy="533400"/>
          </a:xfrm>
          <a:noFill/>
        </p:spPr>
        <p:txBody>
          <a:bodyPr vert="horz"/>
          <a:lstStyle>
            <a:lvl1pPr algn="l" eaLnBrk="1" latinLnBrk="0" hangingPunct="1">
              <a:defRPr kumimoji="0" sz="2000" b="0" cap="all" spc="150" baseline="0">
                <a:solidFill>
                  <a:schemeClr val="bg1"/>
                </a:solidFill>
              </a:defRPr>
            </a:lvl1pPr>
            <a:extLst/>
          </a:lstStyle>
          <a:p>
            <a:pPr eaLnBrk="1" latinLnBrk="1" hangingPunct="1"/>
            <a:r>
              <a:rPr lang="de-DE" smtClean="0"/>
              <a:t>Titelmasterformat durch Klicken bearbeiten</a:t>
            </a:r>
            <a:endParaRPr/>
          </a:p>
        </p:txBody>
      </p:sp>
      <p:sp>
        <p:nvSpPr>
          <p:cNvPr id="3" name="Rectangle 3"/>
          <p:cNvSpPr>
            <a:spLocks noGrp="1"/>
          </p:cNvSpPr>
          <p:nvPr>
            <p:ph type="subTitle" idx="1" hasCustomPrompt="1"/>
          </p:nvPr>
        </p:nvSpPr>
        <p:spPr>
          <a:xfrm>
            <a:off x="228600" y="4706112"/>
            <a:ext cx="6934200" cy="228600"/>
          </a:xfrm>
          <a:solidFill>
            <a:schemeClr val="bg1"/>
          </a:solidFill>
        </p:spPr>
        <p:txBody>
          <a:bodyPr/>
          <a:lstStyle>
            <a:lvl1pPr marL="0" indent="0" algn="l" eaLnBrk="1" latinLnBrk="0" hangingPunct="1">
              <a:buNone/>
              <a:defRPr kumimoji="0" sz="1100" b="1">
                <a:solidFill>
                  <a:schemeClr val="accent4">
                    <a:shade val="50000"/>
                  </a:schemeClr>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r>
              <a:rPr kumimoji="0" lang="en-US" dirty="0" smtClean="0"/>
              <a:t>Click to add author information</a:t>
            </a:r>
            <a:endParaRPr kumimoji="0" lang="en-US" dirty="0"/>
          </a:p>
        </p:txBody>
      </p:sp>
      <p:sp>
        <p:nvSpPr>
          <p:cNvPr id="15" name="Rectangle 15"/>
          <p:cNvSpPr>
            <a:spLocks noGrp="1"/>
          </p:cNvSpPr>
          <p:nvPr>
            <p:ph type="sldNum" sz="quarter" idx="11"/>
          </p:nvPr>
        </p:nvSpPr>
        <p:spPr>
          <a:xfrm>
            <a:off x="6477000" y="6477000"/>
            <a:ext cx="1021080" cy="304800"/>
          </a:xfrm>
        </p:spPr>
        <p:txBody>
          <a:bodyPr anchor="ctr"/>
          <a:lstStyle>
            <a:extLst/>
          </a:lstStyle>
          <a:p>
            <a:pPr algn="r"/>
            <a:fld id="{256D3EEF-DE4E-429D-8EC4-DDC531AFF587}" type="slidenum">
              <a:rPr kumimoji="0" lang="en-US" sz="1000" smtClean="0"/>
              <a:pPr algn="r"/>
              <a:t>‹Nr.›</a:t>
            </a:fld>
            <a:endParaRPr kumimoji="0" lang="en-US" dirty="0"/>
          </a:p>
        </p:txBody>
      </p:sp>
      <p:sp>
        <p:nvSpPr>
          <p:cNvPr id="16" name="Rectangle 16"/>
          <p:cNvSpPr>
            <a:spLocks noGrp="1"/>
          </p:cNvSpPr>
          <p:nvPr>
            <p:ph type="ftr" sz="quarter" idx="12"/>
          </p:nvPr>
        </p:nvSpPr>
        <p:spPr/>
        <p:txBody>
          <a:bodyPr/>
          <a:lstStyle>
            <a:extLst/>
          </a:lstStyle>
          <a:p>
            <a:endParaRPr kumimoji="0" lang="en-US" dirty="0"/>
          </a:p>
        </p:txBody>
      </p:sp>
      <p:sp>
        <p:nvSpPr>
          <p:cNvPr id="8" name="Rectangle 10"/>
          <p:cNvSpPr/>
          <p:nvPr userDrawn="1"/>
        </p:nvSpPr>
        <p:spPr>
          <a:xfrm>
            <a:off x="0" y="0"/>
            <a:ext cx="9144000" cy="40386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10" name="Date Placeholder 9"/>
          <p:cNvSpPr>
            <a:spLocks noGrp="1"/>
          </p:cNvSpPr>
          <p:nvPr>
            <p:ph type="dt" sz="half" idx="10"/>
          </p:nvPr>
        </p:nvSpPr>
        <p:spPr>
          <a:xfrm>
            <a:off x="228600" y="6477000"/>
            <a:ext cx="1600200" cy="304800"/>
          </a:xfrm>
        </p:spPr>
        <p:txBody>
          <a:bodyPr anchor="ctr"/>
          <a:lstStyle>
            <a:lvl1pPr algn="l" eaLnBrk="1" latinLnBrk="0" hangingPunct="1">
              <a:defRPr kumimoji="0">
                <a:solidFill>
                  <a:srgbClr xmlns:mc="http://schemas.openxmlformats.org/markup-compatibility/2006" xmlns:a14="http://schemas.microsoft.com/office/drawing/2010/main" val="A0A0A0" mc:Ignorable=""/>
                </a:solidFill>
              </a:defRPr>
            </a:lvl1pPr>
            <a:extLst/>
          </a:lstStyle>
          <a:p>
            <a:fld id="{5A8D346D-A53F-433C-9D37-45A337EA482C}" type="datetime1">
              <a:rPr kumimoji="0" lang="en-US" smtClean="0"/>
              <a:pPr/>
              <a:t>10/4/2010</a:t>
            </a:fld>
            <a:endParaRPr kumimoji="0" lang="en-US" dirty="0"/>
          </a:p>
        </p:txBody>
      </p:sp>
      <p:sp>
        <p:nvSpPr>
          <p:cNvPr id="12" name="Rectangle 11"/>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Up: 1 Top, 2 Bottom">
    <p:spTree>
      <p:nvGrpSpPr>
        <p:cNvPr id="1" name=""/>
        <p:cNvGrpSpPr/>
        <p:nvPr/>
      </p:nvGrpSpPr>
      <p:grpSpPr>
        <a:xfrm>
          <a:off x="0" y="0"/>
          <a:ext cx="0" cy="0"/>
          <a:chOff x="0" y="0"/>
          <a:chExt cx="0" cy="0"/>
        </a:xfrm>
      </p:grpSpPr>
      <p:sp>
        <p:nvSpPr>
          <p:cNvPr id="28"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13"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5" name="Rectangle 11"/>
          <p:cNvSpPr>
            <a:spLocks noGrp="1"/>
          </p:cNvSpPr>
          <p:nvPr>
            <p:ph sz="quarter" idx="15"/>
          </p:nvPr>
        </p:nvSpPr>
        <p:spPr>
          <a:xfrm>
            <a:off x="301752" y="609600"/>
            <a:ext cx="8074152"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7"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8" name="Rectangle 11"/>
          <p:cNvSpPr>
            <a:spLocks noGrp="1"/>
          </p:cNvSpPr>
          <p:nvPr>
            <p:ph sz="quarter" idx="17"/>
          </p:nvPr>
        </p:nvSpPr>
        <p:spPr>
          <a:xfrm>
            <a:off x="3017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1" name="Rectangle 8"/>
          <p:cNvSpPr>
            <a:spLocks noGrp="1"/>
          </p:cNvSpPr>
          <p:nvPr>
            <p:ph type="body" sz="quarter" idx="20" hasCustomPrompt="1"/>
          </p:nvPr>
        </p:nvSpPr>
        <p:spPr>
          <a:xfrm>
            <a:off x="44165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3" name="Rectangle 11"/>
          <p:cNvSpPr>
            <a:spLocks noGrp="1"/>
          </p:cNvSpPr>
          <p:nvPr>
            <p:ph sz="quarter" idx="21"/>
          </p:nvPr>
        </p:nvSpPr>
        <p:spPr>
          <a:xfrm>
            <a:off x="44165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9" name="Rectangle 19"/>
          <p:cNvSpPr>
            <a:spLocks noGrp="1"/>
          </p:cNvSpPr>
          <p:nvPr>
            <p:ph type="dt" sz="half" idx="22"/>
          </p:nvPr>
        </p:nvSpPr>
        <p:spPr/>
        <p:txBody>
          <a:bodyPr/>
          <a:lstStyle>
            <a:extLst/>
          </a:lstStyle>
          <a:p>
            <a:pPr algn="r"/>
            <a:fld id="{FEC9D3F2-7140-49B9-866C-D21246A5836E}" type="datetime1">
              <a:rPr kumimoji="0" lang="en-US" smtClean="0"/>
              <a:pPr algn="r"/>
              <a:t>10/4/2010</a:t>
            </a:fld>
            <a:endParaRPr kumimoji="0" lang="en-US"/>
          </a:p>
        </p:txBody>
      </p:sp>
      <p:sp>
        <p:nvSpPr>
          <p:cNvPr id="20" name="Rectangle 20"/>
          <p:cNvSpPr>
            <a:spLocks noGrp="1"/>
          </p:cNvSpPr>
          <p:nvPr>
            <p:ph type="sldNum" sz="quarter" idx="23"/>
          </p:nvPr>
        </p:nvSpPr>
        <p:spPr/>
        <p:txBody>
          <a:bodyPr/>
          <a:lstStyle>
            <a:extLst/>
          </a:lstStyle>
          <a:p>
            <a:pPr algn="r"/>
            <a:fld id="{256D3EEF-DE4E-429D-8EC4-DDC531AFF587}" type="slidenum">
              <a:rPr kumimoji="0" lang="en-US" sz="1000" smtClean="0"/>
              <a:pPr algn="r"/>
              <a:t>‹Nr.›</a:t>
            </a:fld>
            <a:endParaRPr kumimoji="0" lang="en-US"/>
          </a:p>
        </p:txBody>
      </p:sp>
      <p:sp>
        <p:nvSpPr>
          <p:cNvPr id="22" name="Rectangle 22"/>
          <p:cNvSpPr>
            <a:spLocks noGrp="1"/>
          </p:cNvSpPr>
          <p:nvPr>
            <p:ph type="ftr" sz="quarter" idx="24"/>
          </p:nvPr>
        </p:nvSpPr>
        <p:spPr/>
        <p:txBody>
          <a:bodyPr/>
          <a:lstStyle>
            <a:extLst/>
          </a:lstStyle>
          <a:p>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Up">
    <p:spTree>
      <p:nvGrpSpPr>
        <p:cNvPr id="1" name=""/>
        <p:cNvGrpSpPr/>
        <p:nvPr/>
      </p:nvGrpSpPr>
      <p:grpSpPr>
        <a:xfrm>
          <a:off x="0" y="0"/>
          <a:ext cx="0" cy="0"/>
          <a:chOff x="0" y="0"/>
          <a:chExt cx="0" cy="0"/>
        </a:xfrm>
      </p:grpSpPr>
      <p:sp>
        <p:nvSpPr>
          <p:cNvPr id="19"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16"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7" name="Rectangle 11"/>
          <p:cNvSpPr>
            <a:spLocks noGrp="1"/>
          </p:cNvSpPr>
          <p:nvPr>
            <p:ph sz="quarter" idx="15"/>
          </p:nvPr>
        </p:nvSpPr>
        <p:spPr>
          <a:xfrm>
            <a:off x="304800" y="609600"/>
            <a:ext cx="3962400"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8"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0" name="Rectangle 11"/>
          <p:cNvSpPr>
            <a:spLocks noGrp="1"/>
          </p:cNvSpPr>
          <p:nvPr>
            <p:ph sz="quarter" idx="17"/>
          </p:nvPr>
        </p:nvSpPr>
        <p:spPr>
          <a:xfrm>
            <a:off x="3017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1" name="Rectangle 8"/>
          <p:cNvSpPr>
            <a:spLocks noGrp="1"/>
          </p:cNvSpPr>
          <p:nvPr>
            <p:ph type="body" sz="quarter" idx="18" hasCustomPrompt="1"/>
          </p:nvPr>
        </p:nvSpPr>
        <p:spPr>
          <a:xfrm>
            <a:off x="44196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4" name="Rectangle 11"/>
          <p:cNvSpPr>
            <a:spLocks noGrp="1"/>
          </p:cNvSpPr>
          <p:nvPr>
            <p:ph sz="quarter" idx="19"/>
          </p:nvPr>
        </p:nvSpPr>
        <p:spPr>
          <a:xfrm>
            <a:off x="4419600" y="609600"/>
            <a:ext cx="3962400"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5" name="Rectangle 8"/>
          <p:cNvSpPr>
            <a:spLocks noGrp="1"/>
          </p:cNvSpPr>
          <p:nvPr>
            <p:ph type="body" sz="quarter" idx="20" hasCustomPrompt="1"/>
          </p:nvPr>
        </p:nvSpPr>
        <p:spPr>
          <a:xfrm>
            <a:off x="44165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6" name="Rectangle 11"/>
          <p:cNvSpPr>
            <a:spLocks noGrp="1"/>
          </p:cNvSpPr>
          <p:nvPr>
            <p:ph sz="quarter" idx="21"/>
          </p:nvPr>
        </p:nvSpPr>
        <p:spPr>
          <a:xfrm>
            <a:off x="44165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3" name="Rectangle 23"/>
          <p:cNvSpPr>
            <a:spLocks noGrp="1"/>
          </p:cNvSpPr>
          <p:nvPr>
            <p:ph type="dt" sz="half" idx="22"/>
          </p:nvPr>
        </p:nvSpPr>
        <p:spPr/>
        <p:txBody>
          <a:bodyPr/>
          <a:lstStyle>
            <a:extLst/>
          </a:lstStyle>
          <a:p>
            <a:pPr algn="r"/>
            <a:fld id="{CBEC585F-C108-48D6-9331-6628A0FBB73B}" type="datetime1">
              <a:rPr kumimoji="0" lang="en-US" smtClean="0"/>
              <a:pPr algn="r"/>
              <a:t>10/4/2010</a:t>
            </a:fld>
            <a:endParaRPr kumimoji="0" lang="en-US"/>
          </a:p>
        </p:txBody>
      </p:sp>
      <p:sp>
        <p:nvSpPr>
          <p:cNvPr id="27" name="Rectangle 27"/>
          <p:cNvSpPr>
            <a:spLocks noGrp="1"/>
          </p:cNvSpPr>
          <p:nvPr>
            <p:ph type="sldNum" sz="quarter" idx="23"/>
          </p:nvPr>
        </p:nvSpPr>
        <p:spPr/>
        <p:txBody>
          <a:bodyPr/>
          <a:lstStyle>
            <a:extLst/>
          </a:lstStyle>
          <a:p>
            <a:pPr algn="r"/>
            <a:fld id="{256D3EEF-DE4E-429D-8EC4-DDC531AFF587}" type="slidenum">
              <a:rPr kumimoji="0" lang="en-US" sz="1000" smtClean="0"/>
              <a:pPr algn="r"/>
              <a:t>‹Nr.›</a:t>
            </a:fld>
            <a:endParaRPr kumimoji="0" lang="en-US"/>
          </a:p>
        </p:txBody>
      </p:sp>
      <p:sp>
        <p:nvSpPr>
          <p:cNvPr id="28" name="Rectangle 28"/>
          <p:cNvSpPr>
            <a:spLocks noGrp="1"/>
          </p:cNvSpPr>
          <p:nvPr>
            <p:ph type="ftr" sz="quarter" idx="24"/>
          </p:nvPr>
        </p:nvSpPr>
        <p:spPr/>
        <p:txBody>
          <a:bodyPr/>
          <a:lstStyle>
            <a:extLst/>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4-Up: 1 Left, 3 Right">
    <p:spTree>
      <p:nvGrpSpPr>
        <p:cNvPr id="1" name=""/>
        <p:cNvGrpSpPr/>
        <p:nvPr/>
      </p:nvGrpSpPr>
      <p:grpSpPr>
        <a:xfrm>
          <a:off x="0" y="0"/>
          <a:ext cx="0" cy="0"/>
          <a:chOff x="0" y="0"/>
          <a:chExt cx="0" cy="0"/>
        </a:xfrm>
      </p:grpSpPr>
      <p:sp>
        <p:nvSpPr>
          <p:cNvPr id="4"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10" name="Rectangle 8"/>
          <p:cNvSpPr>
            <a:spLocks noGrp="1"/>
          </p:cNvSpPr>
          <p:nvPr>
            <p:ph type="body" sz="quarter" idx="14" hasCustomPrompt="1"/>
          </p:nvPr>
        </p:nvSpPr>
        <p:spPr>
          <a:xfrm>
            <a:off x="44196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8" name="Rectangle 11"/>
          <p:cNvSpPr>
            <a:spLocks noGrp="1"/>
          </p:cNvSpPr>
          <p:nvPr>
            <p:ph sz="quarter" idx="16"/>
          </p:nvPr>
        </p:nvSpPr>
        <p:spPr>
          <a:xfrm>
            <a:off x="4419600" y="609600"/>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9"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0" name="Rectangle 11"/>
          <p:cNvSpPr>
            <a:spLocks noGrp="1"/>
          </p:cNvSpPr>
          <p:nvPr>
            <p:ph sz="quarter" idx="15"/>
          </p:nvPr>
        </p:nvSpPr>
        <p:spPr>
          <a:xfrm>
            <a:off x="304800" y="609600"/>
            <a:ext cx="39624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2" name="Rectangle 8"/>
          <p:cNvSpPr>
            <a:spLocks noGrp="1"/>
          </p:cNvSpPr>
          <p:nvPr>
            <p:ph type="body" sz="quarter" idx="17" hasCustomPrompt="1"/>
          </p:nvPr>
        </p:nvSpPr>
        <p:spPr>
          <a:xfrm>
            <a:off x="4416552" y="234086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3" name="Rectangle 11"/>
          <p:cNvSpPr>
            <a:spLocks noGrp="1"/>
          </p:cNvSpPr>
          <p:nvPr>
            <p:ph sz="quarter" idx="18"/>
          </p:nvPr>
        </p:nvSpPr>
        <p:spPr>
          <a:xfrm>
            <a:off x="4416552" y="256946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4" name="Rectangle 8"/>
          <p:cNvSpPr>
            <a:spLocks noGrp="1"/>
          </p:cNvSpPr>
          <p:nvPr>
            <p:ph type="body" sz="quarter" idx="19" hasCustomPrompt="1"/>
          </p:nvPr>
        </p:nvSpPr>
        <p:spPr>
          <a:xfrm>
            <a:off x="4419600" y="429158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5" name="Rectangle 11"/>
          <p:cNvSpPr>
            <a:spLocks noGrp="1"/>
          </p:cNvSpPr>
          <p:nvPr>
            <p:ph sz="quarter" idx="20"/>
          </p:nvPr>
        </p:nvSpPr>
        <p:spPr>
          <a:xfrm>
            <a:off x="4419600" y="452018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7" name="Rectangle 17"/>
          <p:cNvSpPr>
            <a:spLocks noGrp="1"/>
          </p:cNvSpPr>
          <p:nvPr>
            <p:ph type="dt" sz="half" idx="21"/>
          </p:nvPr>
        </p:nvSpPr>
        <p:spPr/>
        <p:txBody>
          <a:bodyPr/>
          <a:lstStyle>
            <a:extLst/>
          </a:lstStyle>
          <a:p>
            <a:pPr algn="r"/>
            <a:fld id="{7293A964-5F5E-47DC-ABD9-08A6A9FFD04F}" type="datetime1">
              <a:rPr kumimoji="0" lang="en-US" smtClean="0"/>
              <a:pPr algn="r"/>
              <a:t>10/4/2010</a:t>
            </a:fld>
            <a:endParaRPr kumimoji="0" lang="en-US"/>
          </a:p>
        </p:txBody>
      </p:sp>
      <p:sp>
        <p:nvSpPr>
          <p:cNvPr id="18" name="Rectangle 18"/>
          <p:cNvSpPr>
            <a:spLocks noGrp="1"/>
          </p:cNvSpPr>
          <p:nvPr>
            <p:ph type="sldNum" sz="quarter" idx="22"/>
          </p:nvPr>
        </p:nvSpPr>
        <p:spPr/>
        <p:txBody>
          <a:bodyPr/>
          <a:lstStyle>
            <a:extLst/>
          </a:lstStyle>
          <a:p>
            <a:pPr algn="r"/>
            <a:fld id="{256D3EEF-DE4E-429D-8EC4-DDC531AFF587}" type="slidenum">
              <a:rPr kumimoji="0" lang="en-US" sz="1000" smtClean="0"/>
              <a:pPr algn="r"/>
              <a:t>‹Nr.›</a:t>
            </a:fld>
            <a:endParaRPr kumimoji="0" lang="en-US"/>
          </a:p>
        </p:txBody>
      </p:sp>
      <p:sp>
        <p:nvSpPr>
          <p:cNvPr id="21" name="Rectangle 21"/>
          <p:cNvSpPr>
            <a:spLocks noGrp="1"/>
          </p:cNvSpPr>
          <p:nvPr>
            <p:ph type="ftr" sz="quarter" idx="23"/>
          </p:nvPr>
        </p:nvSpPr>
        <p:spPr/>
        <p:txBody>
          <a:bodyPr/>
          <a:lstStyle>
            <a:extLst/>
          </a:lstStyle>
          <a:p>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Up: 3 Left, 1 Righ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18" name="Rectangle 8"/>
          <p:cNvSpPr>
            <a:spLocks noGrp="1"/>
          </p:cNvSpPr>
          <p:nvPr>
            <p:ph type="body" sz="quarter" idx="13" hasCustomPrompt="1"/>
          </p:nvPr>
        </p:nvSpPr>
        <p:spPr>
          <a:xfrm>
            <a:off x="4416552" y="381000"/>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1" name="Rectangle 11"/>
          <p:cNvSpPr>
            <a:spLocks noGrp="1"/>
          </p:cNvSpPr>
          <p:nvPr>
            <p:ph sz="quarter" idx="15"/>
          </p:nvPr>
        </p:nvSpPr>
        <p:spPr>
          <a:xfrm>
            <a:off x="4416552" y="609600"/>
            <a:ext cx="39624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9" name="Rectangle 8"/>
          <p:cNvSpPr>
            <a:spLocks noGrp="1"/>
          </p:cNvSpPr>
          <p:nvPr>
            <p:ph type="body" sz="quarter" idx="14" hasCustomPrompt="1"/>
          </p:nvPr>
        </p:nvSpPr>
        <p:spPr>
          <a:xfrm>
            <a:off x="3048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0" name="Rectangle 11"/>
          <p:cNvSpPr>
            <a:spLocks noGrp="1"/>
          </p:cNvSpPr>
          <p:nvPr>
            <p:ph sz="quarter" idx="16"/>
          </p:nvPr>
        </p:nvSpPr>
        <p:spPr>
          <a:xfrm>
            <a:off x="304800" y="609600"/>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3" name="Rectangle 8"/>
          <p:cNvSpPr>
            <a:spLocks noGrp="1"/>
          </p:cNvSpPr>
          <p:nvPr>
            <p:ph type="body" sz="quarter" idx="17" hasCustomPrompt="1"/>
          </p:nvPr>
        </p:nvSpPr>
        <p:spPr>
          <a:xfrm>
            <a:off x="301752" y="234086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4" name="Rectangle 11"/>
          <p:cNvSpPr>
            <a:spLocks noGrp="1"/>
          </p:cNvSpPr>
          <p:nvPr>
            <p:ph sz="quarter" idx="18"/>
          </p:nvPr>
        </p:nvSpPr>
        <p:spPr>
          <a:xfrm>
            <a:off x="301752" y="256946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5" name="Rectangle 8"/>
          <p:cNvSpPr>
            <a:spLocks noGrp="1"/>
          </p:cNvSpPr>
          <p:nvPr>
            <p:ph type="body" sz="quarter" idx="19" hasCustomPrompt="1"/>
          </p:nvPr>
        </p:nvSpPr>
        <p:spPr>
          <a:xfrm>
            <a:off x="304800" y="429158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6" name="Rectangle 11"/>
          <p:cNvSpPr>
            <a:spLocks noGrp="1"/>
          </p:cNvSpPr>
          <p:nvPr>
            <p:ph sz="quarter" idx="20"/>
          </p:nvPr>
        </p:nvSpPr>
        <p:spPr>
          <a:xfrm>
            <a:off x="304800" y="452018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7" name="Rectangle 17"/>
          <p:cNvSpPr>
            <a:spLocks noGrp="1"/>
          </p:cNvSpPr>
          <p:nvPr>
            <p:ph type="dt" sz="half" idx="21"/>
          </p:nvPr>
        </p:nvSpPr>
        <p:spPr/>
        <p:txBody>
          <a:bodyPr/>
          <a:lstStyle>
            <a:extLst/>
          </a:lstStyle>
          <a:p>
            <a:pPr algn="r"/>
            <a:fld id="{968C9C2A-D3B8-4543-8A47-F59C20C16D9A}" type="datetime1">
              <a:rPr kumimoji="0" lang="en-US" smtClean="0"/>
              <a:pPr algn="r"/>
              <a:t>10/4/2010</a:t>
            </a:fld>
            <a:endParaRPr kumimoji="0" lang="en-US" dirty="0"/>
          </a:p>
        </p:txBody>
      </p:sp>
      <p:sp>
        <p:nvSpPr>
          <p:cNvPr id="19" name="Rectangle 19"/>
          <p:cNvSpPr>
            <a:spLocks noGrp="1"/>
          </p:cNvSpPr>
          <p:nvPr>
            <p:ph type="sldNum" sz="quarter" idx="22"/>
          </p:nvPr>
        </p:nvSpPr>
        <p:spPr/>
        <p:txBody>
          <a:bodyPr/>
          <a:lstStyle>
            <a:extLst/>
          </a:lstStyle>
          <a:p>
            <a:pPr algn="r"/>
            <a:fld id="{256D3EEF-DE4E-429D-8EC4-DDC531AFF587}" type="slidenum">
              <a:rPr kumimoji="0" lang="en-US" sz="1000" smtClean="0"/>
              <a:pPr algn="r"/>
              <a:t>‹Nr.›</a:t>
            </a:fld>
            <a:endParaRPr kumimoji="0" lang="en-US"/>
          </a:p>
        </p:txBody>
      </p:sp>
      <p:sp>
        <p:nvSpPr>
          <p:cNvPr id="20" name="Rectangle 20"/>
          <p:cNvSpPr>
            <a:spLocks noGrp="1"/>
          </p:cNvSpPr>
          <p:nvPr>
            <p:ph type="ftr" sz="quarter" idx="23"/>
          </p:nvPr>
        </p:nvSpPr>
        <p:spPr/>
        <p:txBody>
          <a:bodyPr/>
          <a:lstStyle>
            <a:extLst/>
          </a:lstStyle>
          <a:p>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5-Up: 2 Left, 3 Right">
    <p:spTree>
      <p:nvGrpSpPr>
        <p:cNvPr id="1" name=""/>
        <p:cNvGrpSpPr/>
        <p:nvPr/>
      </p:nvGrpSpPr>
      <p:grpSpPr>
        <a:xfrm>
          <a:off x="0" y="0"/>
          <a:ext cx="0" cy="0"/>
          <a:chOff x="0" y="0"/>
          <a:chExt cx="0" cy="0"/>
        </a:xfrm>
      </p:grpSpPr>
      <p:sp>
        <p:nvSpPr>
          <p:cNvPr id="20"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23"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4" name="Rectangle 11"/>
          <p:cNvSpPr>
            <a:spLocks noGrp="1"/>
          </p:cNvSpPr>
          <p:nvPr>
            <p:ph sz="quarter" idx="15"/>
          </p:nvPr>
        </p:nvSpPr>
        <p:spPr>
          <a:xfrm>
            <a:off x="304800" y="609600"/>
            <a:ext cx="3962400"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5"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6" name="Rectangle 11"/>
          <p:cNvSpPr>
            <a:spLocks noGrp="1"/>
          </p:cNvSpPr>
          <p:nvPr>
            <p:ph sz="quarter" idx="17"/>
          </p:nvPr>
        </p:nvSpPr>
        <p:spPr>
          <a:xfrm>
            <a:off x="3017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8" name="Rectangle 8"/>
          <p:cNvSpPr>
            <a:spLocks noGrp="1"/>
          </p:cNvSpPr>
          <p:nvPr>
            <p:ph type="body" sz="quarter" idx="14" hasCustomPrompt="1"/>
          </p:nvPr>
        </p:nvSpPr>
        <p:spPr>
          <a:xfrm>
            <a:off x="44196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9" name="Rectangle 11"/>
          <p:cNvSpPr>
            <a:spLocks noGrp="1"/>
          </p:cNvSpPr>
          <p:nvPr>
            <p:ph sz="quarter" idx="18"/>
          </p:nvPr>
        </p:nvSpPr>
        <p:spPr>
          <a:xfrm>
            <a:off x="4419600" y="609600"/>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31" name="Rectangle 8"/>
          <p:cNvSpPr>
            <a:spLocks noGrp="1"/>
          </p:cNvSpPr>
          <p:nvPr>
            <p:ph type="body" sz="quarter" idx="19" hasCustomPrompt="1"/>
          </p:nvPr>
        </p:nvSpPr>
        <p:spPr>
          <a:xfrm>
            <a:off x="4416552" y="234086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32" name="Rectangle 11"/>
          <p:cNvSpPr>
            <a:spLocks noGrp="1"/>
          </p:cNvSpPr>
          <p:nvPr>
            <p:ph sz="quarter" idx="20"/>
          </p:nvPr>
        </p:nvSpPr>
        <p:spPr>
          <a:xfrm>
            <a:off x="4416552" y="256946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33" name="Rectangle 8"/>
          <p:cNvSpPr>
            <a:spLocks noGrp="1"/>
          </p:cNvSpPr>
          <p:nvPr>
            <p:ph type="body" sz="quarter" idx="21" hasCustomPrompt="1"/>
          </p:nvPr>
        </p:nvSpPr>
        <p:spPr>
          <a:xfrm>
            <a:off x="4419600" y="429158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34" name="Rectangle 11"/>
          <p:cNvSpPr>
            <a:spLocks noGrp="1"/>
          </p:cNvSpPr>
          <p:nvPr>
            <p:ph sz="quarter" idx="22"/>
          </p:nvPr>
        </p:nvSpPr>
        <p:spPr>
          <a:xfrm>
            <a:off x="4419600" y="452018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6" name="Rectangle 16"/>
          <p:cNvSpPr>
            <a:spLocks noGrp="1"/>
          </p:cNvSpPr>
          <p:nvPr>
            <p:ph type="dt" sz="half" idx="23"/>
          </p:nvPr>
        </p:nvSpPr>
        <p:spPr/>
        <p:txBody>
          <a:bodyPr/>
          <a:lstStyle>
            <a:extLst/>
          </a:lstStyle>
          <a:p>
            <a:pPr algn="r"/>
            <a:fld id="{29ED4C97-3C5D-482A-99AD-AD992C3024DE}" type="datetime1">
              <a:rPr kumimoji="0" lang="en-US" smtClean="0"/>
              <a:pPr algn="r"/>
              <a:t>10/4/2010</a:t>
            </a:fld>
            <a:endParaRPr kumimoji="0" lang="en-US"/>
          </a:p>
        </p:txBody>
      </p:sp>
      <p:sp>
        <p:nvSpPr>
          <p:cNvPr id="17" name="Rectangle 17"/>
          <p:cNvSpPr>
            <a:spLocks noGrp="1"/>
          </p:cNvSpPr>
          <p:nvPr>
            <p:ph type="sldNum" sz="quarter" idx="24"/>
          </p:nvPr>
        </p:nvSpPr>
        <p:spPr/>
        <p:txBody>
          <a:bodyPr/>
          <a:lstStyle>
            <a:extLst/>
          </a:lstStyle>
          <a:p>
            <a:pPr algn="r"/>
            <a:fld id="{256D3EEF-DE4E-429D-8EC4-DDC531AFF587}" type="slidenum">
              <a:rPr kumimoji="0" lang="en-US" sz="1000" smtClean="0"/>
              <a:pPr algn="r"/>
              <a:t>‹Nr.›</a:t>
            </a:fld>
            <a:endParaRPr kumimoji="0" lang="en-US"/>
          </a:p>
        </p:txBody>
      </p:sp>
      <p:sp>
        <p:nvSpPr>
          <p:cNvPr id="18" name="Rectangle 18"/>
          <p:cNvSpPr>
            <a:spLocks noGrp="1"/>
          </p:cNvSpPr>
          <p:nvPr>
            <p:ph type="ftr" sz="quarter" idx="25"/>
          </p:nvPr>
        </p:nvSpPr>
        <p:spPr/>
        <p:txBody>
          <a:bodyPr/>
          <a:lstStyle>
            <a:extLst/>
          </a:lstStyle>
          <a:p>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5-Up: 3 Left, 2 Right">
    <p:spTree>
      <p:nvGrpSpPr>
        <p:cNvPr id="1" name=""/>
        <p:cNvGrpSpPr/>
        <p:nvPr/>
      </p:nvGrpSpPr>
      <p:grpSpPr>
        <a:xfrm>
          <a:off x="0" y="0"/>
          <a:ext cx="0" cy="0"/>
          <a:chOff x="0" y="0"/>
          <a:chExt cx="0" cy="0"/>
        </a:xfrm>
      </p:grpSpPr>
      <p:sp>
        <p:nvSpPr>
          <p:cNvPr id="5"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21" name="Rectangle 8"/>
          <p:cNvSpPr>
            <a:spLocks noGrp="1"/>
          </p:cNvSpPr>
          <p:nvPr>
            <p:ph type="body" sz="quarter" idx="14" hasCustomPrompt="1"/>
          </p:nvPr>
        </p:nvSpPr>
        <p:spPr>
          <a:xfrm>
            <a:off x="307848"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2" name="Rectangle 11"/>
          <p:cNvSpPr>
            <a:spLocks noGrp="1"/>
          </p:cNvSpPr>
          <p:nvPr>
            <p:ph sz="quarter" idx="16"/>
          </p:nvPr>
        </p:nvSpPr>
        <p:spPr>
          <a:xfrm>
            <a:off x="307848" y="609600"/>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5" name="Rectangle 8"/>
          <p:cNvSpPr>
            <a:spLocks noGrp="1"/>
          </p:cNvSpPr>
          <p:nvPr>
            <p:ph type="body" sz="quarter" idx="17" hasCustomPrompt="1"/>
          </p:nvPr>
        </p:nvSpPr>
        <p:spPr>
          <a:xfrm>
            <a:off x="304800" y="234086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6" name="Rectangle 11"/>
          <p:cNvSpPr>
            <a:spLocks noGrp="1"/>
          </p:cNvSpPr>
          <p:nvPr>
            <p:ph sz="quarter" idx="18"/>
          </p:nvPr>
        </p:nvSpPr>
        <p:spPr>
          <a:xfrm>
            <a:off x="304800" y="256946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7" name="Rectangle 8"/>
          <p:cNvSpPr>
            <a:spLocks noGrp="1"/>
          </p:cNvSpPr>
          <p:nvPr>
            <p:ph type="body" sz="quarter" idx="19" hasCustomPrompt="1"/>
          </p:nvPr>
        </p:nvSpPr>
        <p:spPr>
          <a:xfrm>
            <a:off x="307848" y="4291584"/>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8" name="Rectangle 11"/>
          <p:cNvSpPr>
            <a:spLocks noGrp="1"/>
          </p:cNvSpPr>
          <p:nvPr>
            <p:ph sz="quarter" idx="20"/>
          </p:nvPr>
        </p:nvSpPr>
        <p:spPr>
          <a:xfrm>
            <a:off x="307848" y="4520184"/>
            <a:ext cx="3962400" cy="1728216"/>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2" name="Rectangle 8"/>
          <p:cNvSpPr>
            <a:spLocks noGrp="1"/>
          </p:cNvSpPr>
          <p:nvPr>
            <p:ph type="body" sz="quarter" idx="21" hasCustomPrompt="1"/>
          </p:nvPr>
        </p:nvSpPr>
        <p:spPr>
          <a:xfrm>
            <a:off x="44196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3" name="Rectangle 11"/>
          <p:cNvSpPr>
            <a:spLocks noGrp="1"/>
          </p:cNvSpPr>
          <p:nvPr>
            <p:ph sz="quarter" idx="22"/>
          </p:nvPr>
        </p:nvSpPr>
        <p:spPr>
          <a:xfrm>
            <a:off x="4419600" y="609600"/>
            <a:ext cx="3962400"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5" name="Rectangle 8"/>
          <p:cNvSpPr>
            <a:spLocks noGrp="1"/>
          </p:cNvSpPr>
          <p:nvPr>
            <p:ph type="body" sz="quarter" idx="23" hasCustomPrompt="1"/>
          </p:nvPr>
        </p:nvSpPr>
        <p:spPr>
          <a:xfrm>
            <a:off x="44165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6" name="Rectangle 11"/>
          <p:cNvSpPr>
            <a:spLocks noGrp="1"/>
          </p:cNvSpPr>
          <p:nvPr>
            <p:ph sz="quarter" idx="24"/>
          </p:nvPr>
        </p:nvSpPr>
        <p:spPr>
          <a:xfrm>
            <a:off x="44165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7" name="Rectangle 17"/>
          <p:cNvSpPr>
            <a:spLocks noGrp="1"/>
          </p:cNvSpPr>
          <p:nvPr>
            <p:ph type="dt" sz="half" idx="25"/>
          </p:nvPr>
        </p:nvSpPr>
        <p:spPr/>
        <p:txBody>
          <a:bodyPr/>
          <a:lstStyle>
            <a:extLst/>
          </a:lstStyle>
          <a:p>
            <a:pPr algn="r"/>
            <a:fld id="{3EF8FEE9-63ED-4C1B-8C25-9B47C2DA1E72}" type="datetime1">
              <a:rPr kumimoji="0" lang="en-US" smtClean="0"/>
              <a:pPr algn="r"/>
              <a:t>10/4/2010</a:t>
            </a:fld>
            <a:endParaRPr kumimoji="0" lang="en-US"/>
          </a:p>
        </p:txBody>
      </p:sp>
      <p:sp>
        <p:nvSpPr>
          <p:cNvPr id="18" name="Rectangle 18"/>
          <p:cNvSpPr>
            <a:spLocks noGrp="1"/>
          </p:cNvSpPr>
          <p:nvPr>
            <p:ph type="sldNum" sz="quarter" idx="26"/>
          </p:nvPr>
        </p:nvSpPr>
        <p:spPr/>
        <p:txBody>
          <a:bodyPr/>
          <a:lstStyle>
            <a:extLst/>
          </a:lstStyle>
          <a:p>
            <a:pPr algn="r"/>
            <a:fld id="{256D3EEF-DE4E-429D-8EC4-DDC531AFF587}" type="slidenum">
              <a:rPr kumimoji="0" lang="en-US" sz="1000" smtClean="0"/>
              <a:pPr algn="r"/>
              <a:t>‹Nr.›</a:t>
            </a:fld>
            <a:endParaRPr kumimoji="0" lang="en-US"/>
          </a:p>
        </p:txBody>
      </p:sp>
      <p:sp>
        <p:nvSpPr>
          <p:cNvPr id="23" name="Rectangle 23"/>
          <p:cNvSpPr>
            <a:spLocks noGrp="1"/>
          </p:cNvSpPr>
          <p:nvPr>
            <p:ph type="ftr" sz="quarter" idx="27"/>
          </p:nvPr>
        </p:nvSpPr>
        <p:spPr/>
        <p:txBody>
          <a:bodyPr/>
          <a:lstStyle>
            <a:extLst/>
          </a:lstStyle>
          <a:p>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ombstones">
    <p:spTree>
      <p:nvGrpSpPr>
        <p:cNvPr id="1" name=""/>
        <p:cNvGrpSpPr/>
        <p:nvPr/>
      </p:nvGrpSpPr>
      <p:grpSpPr>
        <a:xfrm>
          <a:off x="0" y="0"/>
          <a:ext cx="0" cy="0"/>
          <a:chOff x="0" y="0"/>
          <a:chExt cx="0" cy="0"/>
        </a:xfrm>
      </p:grpSpPr>
      <p:sp>
        <p:nvSpPr>
          <p:cNvPr id="23"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9" name="Rectangle 6"/>
          <p:cNvSpPr/>
          <p:nvPr/>
        </p:nvSpPr>
        <p:spPr>
          <a:xfrm>
            <a:off x="13716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8" name="Rectangle 6"/>
          <p:cNvSpPr/>
          <p:nvPr/>
        </p:nvSpPr>
        <p:spPr>
          <a:xfrm>
            <a:off x="13716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26" name="Rectangle 6"/>
          <p:cNvSpPr/>
          <p:nvPr/>
        </p:nvSpPr>
        <p:spPr>
          <a:xfrm>
            <a:off x="35052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25" name="Rectangle 6"/>
          <p:cNvSpPr/>
          <p:nvPr/>
        </p:nvSpPr>
        <p:spPr>
          <a:xfrm>
            <a:off x="35052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31" name="Rectangle 6"/>
          <p:cNvSpPr/>
          <p:nvPr/>
        </p:nvSpPr>
        <p:spPr>
          <a:xfrm>
            <a:off x="56388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3" name="Rectangle 6"/>
          <p:cNvSpPr/>
          <p:nvPr/>
        </p:nvSpPr>
        <p:spPr>
          <a:xfrm>
            <a:off x="56388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24" name="Rectangle 10"/>
          <p:cNvSpPr>
            <a:spLocks noGrp="1"/>
          </p:cNvSpPr>
          <p:nvPr>
            <p:ph type="pic" sz="quarter" idx="13" hasCustomPrompt="1"/>
          </p:nvPr>
        </p:nvSpPr>
        <p:spPr>
          <a:xfrm>
            <a:off x="1524000" y="1600200"/>
            <a:ext cx="1371600" cy="685800"/>
          </a:xfrm>
        </p:spPr>
        <p:txBody>
          <a:bodyPr/>
          <a:lstStyle>
            <a:extLst/>
          </a:lstStyle>
          <a:p>
            <a:r>
              <a:rPr kumimoji="0" lang="en-US" dirty="0" smtClean="0"/>
              <a:t>Company</a:t>
            </a:r>
            <a:r>
              <a:rPr kumimoji="0" lang="en-US" baseline="0" dirty="0" smtClean="0"/>
              <a:t> Logo</a:t>
            </a:r>
            <a:endParaRPr kumimoji="0" lang="en-US" dirty="0"/>
          </a:p>
        </p:txBody>
      </p:sp>
      <p:sp>
        <p:nvSpPr>
          <p:cNvPr id="19" name="Rectangle 10"/>
          <p:cNvSpPr>
            <a:spLocks noGrp="1"/>
          </p:cNvSpPr>
          <p:nvPr>
            <p:ph type="pic" sz="quarter" idx="29" hasCustomPrompt="1"/>
          </p:nvPr>
        </p:nvSpPr>
        <p:spPr>
          <a:xfrm>
            <a:off x="1524000" y="4038600"/>
            <a:ext cx="1371600" cy="685800"/>
          </a:xfrm>
        </p:spPr>
        <p:txBody>
          <a:bodyPr/>
          <a:lstStyle>
            <a:extLst/>
          </a:lstStyle>
          <a:p>
            <a:r>
              <a:rPr kumimoji="0" lang="en-US" dirty="0" smtClean="0"/>
              <a:t>Company</a:t>
            </a:r>
            <a:r>
              <a:rPr kumimoji="0" lang="en-US" baseline="0" dirty="0" smtClean="0"/>
              <a:t> Logo</a:t>
            </a:r>
            <a:endParaRPr kumimoji="0" lang="en-US" dirty="0"/>
          </a:p>
        </p:txBody>
      </p:sp>
      <p:sp>
        <p:nvSpPr>
          <p:cNvPr id="27" name="Rectangle 10"/>
          <p:cNvSpPr>
            <a:spLocks noGrp="1"/>
          </p:cNvSpPr>
          <p:nvPr>
            <p:ph type="pic" sz="quarter" idx="17" hasCustomPrompt="1"/>
          </p:nvPr>
        </p:nvSpPr>
        <p:spPr>
          <a:xfrm>
            <a:off x="3657600" y="1600200"/>
            <a:ext cx="1371600" cy="685800"/>
          </a:xfrm>
        </p:spPr>
        <p:txBody>
          <a:bodyPr/>
          <a:lstStyle>
            <a:extLst/>
          </a:lstStyle>
          <a:p>
            <a:r>
              <a:rPr kumimoji="0" lang="en-US" dirty="0" smtClean="0"/>
              <a:t>Company</a:t>
            </a:r>
            <a:r>
              <a:rPr kumimoji="0" lang="en-US" baseline="0" dirty="0" smtClean="0"/>
              <a:t> Logo</a:t>
            </a:r>
            <a:endParaRPr kumimoji="0" lang="en-US" dirty="0"/>
          </a:p>
        </p:txBody>
      </p:sp>
      <p:sp>
        <p:nvSpPr>
          <p:cNvPr id="11" name="Rectangle 10"/>
          <p:cNvSpPr>
            <a:spLocks noGrp="1"/>
          </p:cNvSpPr>
          <p:nvPr>
            <p:ph type="pic" sz="quarter" idx="30" hasCustomPrompt="1"/>
          </p:nvPr>
        </p:nvSpPr>
        <p:spPr>
          <a:xfrm>
            <a:off x="3657600" y="4038600"/>
            <a:ext cx="1371600" cy="685800"/>
          </a:xfrm>
        </p:spPr>
        <p:txBody>
          <a:bodyPr/>
          <a:lstStyle>
            <a:extLst/>
          </a:lstStyle>
          <a:p>
            <a:r>
              <a:rPr kumimoji="0" lang="en-US" dirty="0" smtClean="0"/>
              <a:t>Company</a:t>
            </a:r>
            <a:r>
              <a:rPr kumimoji="0" lang="en-US" baseline="0" dirty="0" smtClean="0"/>
              <a:t> Logo</a:t>
            </a:r>
            <a:endParaRPr kumimoji="0" lang="en-US" dirty="0"/>
          </a:p>
        </p:txBody>
      </p:sp>
      <p:sp>
        <p:nvSpPr>
          <p:cNvPr id="4" name="Rectangle 10"/>
          <p:cNvSpPr>
            <a:spLocks noGrp="1"/>
          </p:cNvSpPr>
          <p:nvPr>
            <p:ph type="pic" sz="quarter" idx="21" hasCustomPrompt="1"/>
          </p:nvPr>
        </p:nvSpPr>
        <p:spPr>
          <a:xfrm>
            <a:off x="5791200" y="1600200"/>
            <a:ext cx="1371600" cy="685800"/>
          </a:xfrm>
        </p:spPr>
        <p:txBody>
          <a:bodyPr/>
          <a:lstStyle>
            <a:extLst/>
          </a:lstStyle>
          <a:p>
            <a:r>
              <a:rPr kumimoji="0" lang="en-US" dirty="0" smtClean="0"/>
              <a:t>Company</a:t>
            </a:r>
            <a:r>
              <a:rPr kumimoji="0" lang="en-US" baseline="0" dirty="0" smtClean="0"/>
              <a:t> Logo</a:t>
            </a:r>
            <a:endParaRPr kumimoji="0" lang="en-US" dirty="0"/>
          </a:p>
        </p:txBody>
      </p:sp>
      <p:sp>
        <p:nvSpPr>
          <p:cNvPr id="15" name="Rectangle 10"/>
          <p:cNvSpPr>
            <a:spLocks noGrp="1"/>
          </p:cNvSpPr>
          <p:nvPr>
            <p:ph type="pic" sz="quarter" idx="31" hasCustomPrompt="1"/>
          </p:nvPr>
        </p:nvSpPr>
        <p:spPr>
          <a:xfrm>
            <a:off x="5791200" y="4038600"/>
            <a:ext cx="1371600" cy="685800"/>
          </a:xfrm>
        </p:spPr>
        <p:txBody>
          <a:bodyPr/>
          <a:lstStyle>
            <a:extLst/>
          </a:lstStyle>
          <a:p>
            <a:r>
              <a:rPr kumimoji="0" lang="en-US" dirty="0" smtClean="0"/>
              <a:t>Company</a:t>
            </a:r>
            <a:r>
              <a:rPr kumimoji="0" lang="en-US" baseline="0" dirty="0" smtClean="0"/>
              <a:t> Logo</a:t>
            </a:r>
            <a:endParaRPr kumimoji="0" lang="en-US" dirty="0"/>
          </a:p>
        </p:txBody>
      </p:sp>
      <p:sp>
        <p:nvSpPr>
          <p:cNvPr id="7" name="Rectangle 12"/>
          <p:cNvSpPr>
            <a:spLocks noGrp="1"/>
          </p:cNvSpPr>
          <p:nvPr>
            <p:ph type="body" sz="quarter" idx="14" hasCustomPrompt="1"/>
          </p:nvPr>
        </p:nvSpPr>
        <p:spPr>
          <a:xfrm>
            <a:off x="1524000" y="2895600"/>
            <a:ext cx="1371600" cy="304800"/>
          </a:xfrm>
        </p:spPr>
        <p:txBody>
          <a:bodyPr anchor="ctr"/>
          <a:lstStyle>
            <a:lvl1pPr algn="ctr" eaLnBrk="1" latinLnBrk="0" hangingPunct="1">
              <a:defRPr kumimoji="0" b="1"/>
            </a:lvl1pPr>
            <a:extLst/>
          </a:lstStyle>
          <a:p>
            <a:pPr lvl="0"/>
            <a:r>
              <a:rPr kumimoji="0" lang="en-US" dirty="0" smtClean="0"/>
              <a:t>Amount</a:t>
            </a:r>
            <a:endParaRPr kumimoji="0" lang="en-US" dirty="0"/>
          </a:p>
        </p:txBody>
      </p:sp>
      <p:sp>
        <p:nvSpPr>
          <p:cNvPr id="28" name="Rectangle 12"/>
          <p:cNvSpPr>
            <a:spLocks noGrp="1"/>
          </p:cNvSpPr>
          <p:nvPr>
            <p:ph type="body" sz="quarter" idx="33" hasCustomPrompt="1"/>
          </p:nvPr>
        </p:nvSpPr>
        <p:spPr>
          <a:xfrm>
            <a:off x="1524000" y="5334000"/>
            <a:ext cx="1371600" cy="304800"/>
          </a:xfrm>
        </p:spPr>
        <p:txBody>
          <a:bodyPr anchor="ctr"/>
          <a:lstStyle>
            <a:lvl1pPr algn="ctr" eaLnBrk="1" latinLnBrk="0" hangingPunct="1">
              <a:defRPr kumimoji="0" b="1"/>
            </a:lvl1pPr>
            <a:extLst/>
          </a:lstStyle>
          <a:p>
            <a:pPr lvl="0"/>
            <a:r>
              <a:rPr kumimoji="0" lang="en-US" dirty="0" smtClean="0"/>
              <a:t>Amount</a:t>
            </a:r>
            <a:endParaRPr kumimoji="0" lang="en-US" dirty="0"/>
          </a:p>
        </p:txBody>
      </p:sp>
      <p:sp>
        <p:nvSpPr>
          <p:cNvPr id="30" name="Rectangle 12"/>
          <p:cNvSpPr>
            <a:spLocks noGrp="1"/>
          </p:cNvSpPr>
          <p:nvPr>
            <p:ph type="body" sz="quarter" idx="18" hasCustomPrompt="1"/>
          </p:nvPr>
        </p:nvSpPr>
        <p:spPr>
          <a:xfrm>
            <a:off x="3657600" y="2895600"/>
            <a:ext cx="1371600" cy="304800"/>
          </a:xfrm>
        </p:spPr>
        <p:txBody>
          <a:bodyPr anchor="ctr"/>
          <a:lstStyle>
            <a:lvl1pPr algn="ctr" eaLnBrk="1" latinLnBrk="0" hangingPunct="1">
              <a:defRPr kumimoji="0" b="1"/>
            </a:lvl1pPr>
            <a:extLst/>
          </a:lstStyle>
          <a:p>
            <a:pPr lvl="0"/>
            <a:r>
              <a:rPr kumimoji="0" lang="en-US" dirty="0" smtClean="0"/>
              <a:t>Amount</a:t>
            </a:r>
            <a:endParaRPr kumimoji="0" lang="en-US" dirty="0"/>
          </a:p>
        </p:txBody>
      </p:sp>
      <p:sp>
        <p:nvSpPr>
          <p:cNvPr id="13" name="Rectangle 12"/>
          <p:cNvSpPr>
            <a:spLocks noGrp="1"/>
          </p:cNvSpPr>
          <p:nvPr>
            <p:ph type="body" sz="quarter" idx="34" hasCustomPrompt="1"/>
          </p:nvPr>
        </p:nvSpPr>
        <p:spPr>
          <a:xfrm>
            <a:off x="3657600" y="5334000"/>
            <a:ext cx="1371600" cy="304800"/>
          </a:xfrm>
        </p:spPr>
        <p:txBody>
          <a:bodyPr anchor="ctr"/>
          <a:lstStyle>
            <a:lvl1pPr algn="ctr" eaLnBrk="1" latinLnBrk="0" hangingPunct="1">
              <a:defRPr kumimoji="0" b="1"/>
            </a:lvl1pPr>
            <a:extLst/>
          </a:lstStyle>
          <a:p>
            <a:pPr lvl="0"/>
            <a:r>
              <a:rPr kumimoji="0" lang="en-US" dirty="0" smtClean="0"/>
              <a:t>Amount</a:t>
            </a:r>
            <a:endParaRPr kumimoji="0" lang="en-US" dirty="0"/>
          </a:p>
        </p:txBody>
      </p:sp>
      <p:sp>
        <p:nvSpPr>
          <p:cNvPr id="14" name="Rectangle 12"/>
          <p:cNvSpPr>
            <a:spLocks noGrp="1"/>
          </p:cNvSpPr>
          <p:nvPr>
            <p:ph type="body" sz="quarter" idx="22" hasCustomPrompt="1"/>
          </p:nvPr>
        </p:nvSpPr>
        <p:spPr>
          <a:xfrm>
            <a:off x="5791200" y="2895600"/>
            <a:ext cx="1371600" cy="304800"/>
          </a:xfrm>
        </p:spPr>
        <p:txBody>
          <a:bodyPr anchor="ctr"/>
          <a:lstStyle>
            <a:lvl1pPr algn="ctr" eaLnBrk="1" latinLnBrk="0" hangingPunct="1">
              <a:defRPr kumimoji="0" b="1"/>
            </a:lvl1pPr>
            <a:extLst/>
          </a:lstStyle>
          <a:p>
            <a:pPr lvl="0"/>
            <a:r>
              <a:rPr kumimoji="0" lang="en-US" dirty="0" smtClean="0"/>
              <a:t>Amount</a:t>
            </a:r>
            <a:endParaRPr kumimoji="0" lang="en-US" dirty="0"/>
          </a:p>
        </p:txBody>
      </p:sp>
      <p:sp>
        <p:nvSpPr>
          <p:cNvPr id="2" name="Rectangle 12"/>
          <p:cNvSpPr>
            <a:spLocks noGrp="1"/>
          </p:cNvSpPr>
          <p:nvPr>
            <p:ph type="body" sz="quarter" idx="35" hasCustomPrompt="1"/>
          </p:nvPr>
        </p:nvSpPr>
        <p:spPr>
          <a:xfrm>
            <a:off x="5791200" y="5334000"/>
            <a:ext cx="1371600" cy="304800"/>
          </a:xfrm>
        </p:spPr>
        <p:txBody>
          <a:bodyPr anchor="ctr"/>
          <a:lstStyle>
            <a:lvl1pPr algn="ctr" eaLnBrk="1" latinLnBrk="0" hangingPunct="1">
              <a:defRPr kumimoji="0" b="1"/>
            </a:lvl1pPr>
            <a:extLst/>
          </a:lstStyle>
          <a:p>
            <a:pPr lvl="0"/>
            <a:r>
              <a:rPr kumimoji="0" lang="en-US" dirty="0" smtClean="0"/>
              <a:t>Amount</a:t>
            </a:r>
            <a:endParaRPr kumimoji="0" lang="en-US" dirty="0"/>
          </a:p>
        </p:txBody>
      </p:sp>
      <p:sp>
        <p:nvSpPr>
          <p:cNvPr id="44" name="Rectangle 11"/>
          <p:cNvSpPr>
            <a:spLocks noGrp="1"/>
          </p:cNvSpPr>
          <p:nvPr>
            <p:ph type="body" sz="quarter" idx="15" hasCustomPrompt="1"/>
          </p:nvPr>
        </p:nvSpPr>
        <p:spPr>
          <a:xfrm>
            <a:off x="1524000" y="3200400"/>
            <a:ext cx="1371600" cy="152400"/>
          </a:xfrm>
        </p:spPr>
        <p:txBody>
          <a:bodyPr anchor="ctr">
            <a:noAutofit/>
          </a:bodyPr>
          <a:lstStyle>
            <a:lvl1pPr algn="ctr" eaLnBrk="1" latinLnBrk="0" hangingPunct="1">
              <a:defRPr kumimoji="0" sz="800" i="1"/>
            </a:lvl1pPr>
            <a:extLst/>
          </a:lstStyle>
          <a:p>
            <a:pPr lvl="0"/>
            <a:r>
              <a:rPr kumimoji="0" lang="en-US" dirty="0" smtClean="0"/>
              <a:t>Date</a:t>
            </a:r>
            <a:endParaRPr kumimoji="0" lang="en-US" dirty="0"/>
          </a:p>
        </p:txBody>
      </p:sp>
      <p:sp>
        <p:nvSpPr>
          <p:cNvPr id="35" name="Rectangle 11"/>
          <p:cNvSpPr>
            <a:spLocks noGrp="1"/>
          </p:cNvSpPr>
          <p:nvPr>
            <p:ph type="body" sz="quarter" idx="37" hasCustomPrompt="1"/>
          </p:nvPr>
        </p:nvSpPr>
        <p:spPr>
          <a:xfrm>
            <a:off x="1524000" y="5638800"/>
            <a:ext cx="1371600" cy="152400"/>
          </a:xfrm>
        </p:spPr>
        <p:txBody>
          <a:bodyPr anchor="ctr">
            <a:noAutofit/>
          </a:bodyPr>
          <a:lstStyle>
            <a:lvl1pPr algn="ctr" eaLnBrk="1" latinLnBrk="0" hangingPunct="1">
              <a:defRPr kumimoji="0" sz="800" i="1"/>
            </a:lvl1pPr>
            <a:extLst/>
          </a:lstStyle>
          <a:p>
            <a:pPr lvl="0"/>
            <a:r>
              <a:rPr kumimoji="0" lang="en-US" dirty="0" smtClean="0"/>
              <a:t>Date</a:t>
            </a:r>
            <a:endParaRPr kumimoji="0" lang="en-US" dirty="0"/>
          </a:p>
        </p:txBody>
      </p:sp>
      <p:sp>
        <p:nvSpPr>
          <p:cNvPr id="34" name="Rectangle 11"/>
          <p:cNvSpPr>
            <a:spLocks noGrp="1"/>
          </p:cNvSpPr>
          <p:nvPr>
            <p:ph type="body" sz="quarter" idx="19" hasCustomPrompt="1"/>
          </p:nvPr>
        </p:nvSpPr>
        <p:spPr>
          <a:xfrm>
            <a:off x="3657600" y="3200400"/>
            <a:ext cx="1371600" cy="152400"/>
          </a:xfrm>
        </p:spPr>
        <p:txBody>
          <a:bodyPr anchor="ctr">
            <a:noAutofit/>
          </a:bodyPr>
          <a:lstStyle>
            <a:lvl1pPr algn="ctr" eaLnBrk="1" latinLnBrk="0" hangingPunct="1">
              <a:defRPr kumimoji="0" sz="800" i="1"/>
            </a:lvl1pPr>
            <a:extLst/>
          </a:lstStyle>
          <a:p>
            <a:pPr lvl="0"/>
            <a:r>
              <a:rPr kumimoji="0" lang="en-US" dirty="0" smtClean="0"/>
              <a:t>Date</a:t>
            </a:r>
            <a:endParaRPr kumimoji="0" lang="en-US" dirty="0"/>
          </a:p>
        </p:txBody>
      </p:sp>
      <p:sp>
        <p:nvSpPr>
          <p:cNvPr id="40" name="Rectangle 11"/>
          <p:cNvSpPr>
            <a:spLocks noGrp="1"/>
          </p:cNvSpPr>
          <p:nvPr>
            <p:ph type="body" sz="quarter" idx="38" hasCustomPrompt="1"/>
          </p:nvPr>
        </p:nvSpPr>
        <p:spPr>
          <a:xfrm>
            <a:off x="3657600" y="5638800"/>
            <a:ext cx="1371600" cy="152400"/>
          </a:xfrm>
        </p:spPr>
        <p:txBody>
          <a:bodyPr anchor="ctr">
            <a:noAutofit/>
          </a:bodyPr>
          <a:lstStyle>
            <a:lvl1pPr algn="ctr" eaLnBrk="1" latinLnBrk="0" hangingPunct="1">
              <a:defRPr kumimoji="0" sz="800" i="1"/>
            </a:lvl1pPr>
            <a:extLst/>
          </a:lstStyle>
          <a:p>
            <a:pPr lvl="0"/>
            <a:r>
              <a:rPr kumimoji="0" lang="en-US" dirty="0" smtClean="0"/>
              <a:t>Date</a:t>
            </a:r>
            <a:endParaRPr kumimoji="0" lang="en-US" dirty="0"/>
          </a:p>
        </p:txBody>
      </p:sp>
      <p:sp>
        <p:nvSpPr>
          <p:cNvPr id="38" name="Rectangle 11"/>
          <p:cNvSpPr>
            <a:spLocks noGrp="1"/>
          </p:cNvSpPr>
          <p:nvPr>
            <p:ph type="body" sz="quarter" idx="23" hasCustomPrompt="1"/>
          </p:nvPr>
        </p:nvSpPr>
        <p:spPr>
          <a:xfrm>
            <a:off x="5791200" y="3200400"/>
            <a:ext cx="1371600" cy="152400"/>
          </a:xfrm>
        </p:spPr>
        <p:txBody>
          <a:bodyPr anchor="ctr">
            <a:noAutofit/>
          </a:bodyPr>
          <a:lstStyle>
            <a:lvl1pPr algn="ctr" eaLnBrk="1" latinLnBrk="0" hangingPunct="1">
              <a:defRPr kumimoji="0" sz="800" i="1"/>
            </a:lvl1pPr>
            <a:extLst/>
          </a:lstStyle>
          <a:p>
            <a:pPr lvl="0"/>
            <a:r>
              <a:rPr kumimoji="0" lang="en-US" dirty="0" smtClean="0"/>
              <a:t>Date</a:t>
            </a:r>
            <a:endParaRPr kumimoji="0" lang="en-US" dirty="0"/>
          </a:p>
        </p:txBody>
      </p:sp>
      <p:sp>
        <p:nvSpPr>
          <p:cNvPr id="33" name="Rectangle 11"/>
          <p:cNvSpPr>
            <a:spLocks noGrp="1"/>
          </p:cNvSpPr>
          <p:nvPr>
            <p:ph type="body" sz="quarter" idx="39" hasCustomPrompt="1"/>
          </p:nvPr>
        </p:nvSpPr>
        <p:spPr>
          <a:xfrm>
            <a:off x="5791200" y="5638800"/>
            <a:ext cx="1371600" cy="152400"/>
          </a:xfrm>
        </p:spPr>
        <p:txBody>
          <a:bodyPr anchor="ctr">
            <a:noAutofit/>
          </a:bodyPr>
          <a:lstStyle>
            <a:lvl1pPr algn="ctr" eaLnBrk="1" latinLnBrk="0" hangingPunct="1">
              <a:defRPr kumimoji="0" sz="800" i="1"/>
            </a:lvl1pPr>
            <a:extLst/>
          </a:lstStyle>
          <a:p>
            <a:pPr lvl="0"/>
            <a:r>
              <a:rPr kumimoji="0" lang="en-US" dirty="0" smtClean="0"/>
              <a:t>Date</a:t>
            </a:r>
            <a:endParaRPr kumimoji="0" lang="en-US" dirty="0"/>
          </a:p>
        </p:txBody>
      </p:sp>
      <p:sp>
        <p:nvSpPr>
          <p:cNvPr id="5" name="Rectangle 14"/>
          <p:cNvSpPr>
            <a:spLocks noGrp="1"/>
          </p:cNvSpPr>
          <p:nvPr>
            <p:ph type="body" sz="quarter" idx="16" hasCustomPrompt="1"/>
          </p:nvPr>
        </p:nvSpPr>
        <p:spPr>
          <a:xfrm>
            <a:off x="1524000" y="2286000"/>
            <a:ext cx="1371600" cy="609600"/>
          </a:xfrm>
        </p:spPr>
        <p:txBody>
          <a:bodyPr anchor="ctr"/>
          <a:lstStyle>
            <a:lvl1pPr algn="ctr" eaLnBrk="1" latinLnBrk="0" hangingPunct="1">
              <a:defRPr kumimoji="0" sz="800"/>
            </a:lvl1pPr>
            <a:extLst/>
          </a:lstStyle>
          <a:p>
            <a:pPr lvl="0"/>
            <a:r>
              <a:rPr kumimoji="0" lang="en-US" dirty="0" smtClean="0"/>
              <a:t>Description</a:t>
            </a:r>
            <a:endParaRPr kumimoji="0" lang="en-US" dirty="0"/>
          </a:p>
        </p:txBody>
      </p:sp>
      <p:sp>
        <p:nvSpPr>
          <p:cNvPr id="56" name="Rectangle 14"/>
          <p:cNvSpPr>
            <a:spLocks noGrp="1"/>
          </p:cNvSpPr>
          <p:nvPr>
            <p:ph type="body" sz="quarter" idx="41" hasCustomPrompt="1"/>
          </p:nvPr>
        </p:nvSpPr>
        <p:spPr>
          <a:xfrm>
            <a:off x="1524000" y="4724400"/>
            <a:ext cx="1371600" cy="609600"/>
          </a:xfrm>
        </p:spPr>
        <p:txBody>
          <a:bodyPr anchor="ctr"/>
          <a:lstStyle>
            <a:lvl1pPr algn="ctr" eaLnBrk="1" latinLnBrk="0" hangingPunct="1">
              <a:defRPr kumimoji="0" sz="800"/>
            </a:lvl1pPr>
            <a:extLst/>
          </a:lstStyle>
          <a:p>
            <a:pPr lvl="0"/>
            <a:r>
              <a:rPr kumimoji="0" lang="en-US" dirty="0" smtClean="0"/>
              <a:t>Description</a:t>
            </a:r>
            <a:endParaRPr kumimoji="0" lang="en-US" dirty="0"/>
          </a:p>
        </p:txBody>
      </p:sp>
      <p:sp>
        <p:nvSpPr>
          <p:cNvPr id="62" name="Rectangle 14"/>
          <p:cNvSpPr>
            <a:spLocks noGrp="1"/>
          </p:cNvSpPr>
          <p:nvPr>
            <p:ph type="body" sz="quarter" idx="20" hasCustomPrompt="1"/>
          </p:nvPr>
        </p:nvSpPr>
        <p:spPr>
          <a:xfrm>
            <a:off x="3657600" y="2286000"/>
            <a:ext cx="1371600" cy="609600"/>
          </a:xfrm>
        </p:spPr>
        <p:txBody>
          <a:bodyPr anchor="ctr"/>
          <a:lstStyle>
            <a:lvl1pPr algn="ctr" eaLnBrk="1" latinLnBrk="0" hangingPunct="1">
              <a:defRPr kumimoji="0" sz="800"/>
            </a:lvl1pPr>
            <a:extLst/>
          </a:lstStyle>
          <a:p>
            <a:pPr lvl="0"/>
            <a:r>
              <a:rPr kumimoji="0" lang="en-US" dirty="0" smtClean="0"/>
              <a:t>Description</a:t>
            </a:r>
            <a:endParaRPr kumimoji="0" lang="en-US" dirty="0"/>
          </a:p>
        </p:txBody>
      </p:sp>
      <p:sp>
        <p:nvSpPr>
          <p:cNvPr id="37" name="Rectangle 14"/>
          <p:cNvSpPr>
            <a:spLocks noGrp="1"/>
          </p:cNvSpPr>
          <p:nvPr>
            <p:ph type="body" sz="quarter" idx="42" hasCustomPrompt="1"/>
          </p:nvPr>
        </p:nvSpPr>
        <p:spPr>
          <a:xfrm>
            <a:off x="3657600" y="4724400"/>
            <a:ext cx="1371600" cy="609600"/>
          </a:xfrm>
        </p:spPr>
        <p:txBody>
          <a:bodyPr anchor="ctr"/>
          <a:lstStyle>
            <a:lvl1pPr algn="ctr" eaLnBrk="1" latinLnBrk="0" hangingPunct="1">
              <a:defRPr kumimoji="0" sz="800"/>
            </a:lvl1pPr>
            <a:extLst/>
          </a:lstStyle>
          <a:p>
            <a:pPr lvl="0"/>
            <a:r>
              <a:rPr kumimoji="0" lang="en-US" dirty="0" smtClean="0"/>
              <a:t>Description</a:t>
            </a:r>
            <a:endParaRPr kumimoji="0" lang="en-US" dirty="0"/>
          </a:p>
        </p:txBody>
      </p:sp>
      <p:sp>
        <p:nvSpPr>
          <p:cNvPr id="41" name="Rectangle 14"/>
          <p:cNvSpPr>
            <a:spLocks noGrp="1"/>
          </p:cNvSpPr>
          <p:nvPr>
            <p:ph type="body" sz="quarter" idx="24" hasCustomPrompt="1"/>
          </p:nvPr>
        </p:nvSpPr>
        <p:spPr>
          <a:xfrm>
            <a:off x="5791200" y="2286000"/>
            <a:ext cx="1371600" cy="609600"/>
          </a:xfrm>
        </p:spPr>
        <p:txBody>
          <a:bodyPr anchor="ctr"/>
          <a:lstStyle>
            <a:lvl1pPr algn="ctr" eaLnBrk="1" latinLnBrk="0" hangingPunct="1">
              <a:defRPr kumimoji="0" sz="800"/>
            </a:lvl1pPr>
            <a:extLst/>
          </a:lstStyle>
          <a:p>
            <a:pPr lvl="0"/>
            <a:r>
              <a:rPr kumimoji="0" lang="en-US" dirty="0" smtClean="0"/>
              <a:t>Description</a:t>
            </a:r>
            <a:endParaRPr kumimoji="0" lang="en-US" dirty="0"/>
          </a:p>
        </p:txBody>
      </p:sp>
      <p:sp>
        <p:nvSpPr>
          <p:cNvPr id="52" name="Rectangle 14"/>
          <p:cNvSpPr>
            <a:spLocks noGrp="1"/>
          </p:cNvSpPr>
          <p:nvPr>
            <p:ph type="body" sz="quarter" idx="43" hasCustomPrompt="1"/>
          </p:nvPr>
        </p:nvSpPr>
        <p:spPr>
          <a:xfrm>
            <a:off x="5791200" y="4724400"/>
            <a:ext cx="1371600" cy="609600"/>
          </a:xfrm>
        </p:spPr>
        <p:txBody>
          <a:bodyPr anchor="ctr"/>
          <a:lstStyle>
            <a:lvl1pPr algn="ctr" eaLnBrk="1" latinLnBrk="0" hangingPunct="1">
              <a:defRPr kumimoji="0" sz="800"/>
            </a:lvl1pPr>
            <a:extLst/>
          </a:lstStyle>
          <a:p>
            <a:pPr lvl="0"/>
            <a:r>
              <a:rPr kumimoji="0" lang="en-US" dirty="0" smtClean="0"/>
              <a:t>Description</a:t>
            </a:r>
            <a:endParaRPr kumimoji="0" lang="en-US" dirty="0"/>
          </a:p>
        </p:txBody>
      </p:sp>
      <p:sp>
        <p:nvSpPr>
          <p:cNvPr id="39" name="Rectangle 51"/>
          <p:cNvSpPr>
            <a:spLocks noGrp="1"/>
          </p:cNvSpPr>
          <p:nvPr>
            <p:ph type="body" sz="quarter" idx="46"/>
          </p:nvPr>
        </p:nvSpPr>
        <p:spPr>
          <a:xfrm>
            <a:off x="304800" y="381000"/>
            <a:ext cx="8077200" cy="838200"/>
          </a:xfrm>
        </p:spPr>
        <p:txBody>
          <a:bodyPr/>
          <a:lstStyle>
            <a:lvl1pPr eaLnBrk="1" latinLnBrk="0" hangingPunct="1">
              <a:defRPr kumimoji="0" sz="1200"/>
            </a:lvl1pPr>
            <a:extLst/>
          </a:lstStyle>
          <a:p>
            <a:pPr lvl="0" eaLnBrk="1" latinLnBrk="1" hangingPunct="1"/>
            <a:r>
              <a:rPr lang="de-DE" smtClean="0"/>
              <a:t>Textmasterformate durch Klicken bearbeiten</a:t>
            </a:r>
          </a:p>
        </p:txBody>
      </p:sp>
      <p:sp>
        <p:nvSpPr>
          <p:cNvPr id="42" name="Rectangle 42"/>
          <p:cNvSpPr>
            <a:spLocks noGrp="1"/>
          </p:cNvSpPr>
          <p:nvPr>
            <p:ph type="dt" sz="half" idx="47"/>
          </p:nvPr>
        </p:nvSpPr>
        <p:spPr/>
        <p:txBody>
          <a:bodyPr/>
          <a:lstStyle>
            <a:extLst/>
          </a:lstStyle>
          <a:p>
            <a:pPr algn="r"/>
            <a:fld id="{E8BD303E-7304-41BE-B693-A76D7275A3B0}" type="datetime1">
              <a:rPr kumimoji="0" lang="en-US" smtClean="0"/>
              <a:pPr algn="r"/>
              <a:t>10/4/2010</a:t>
            </a:fld>
            <a:endParaRPr kumimoji="0" lang="en-US"/>
          </a:p>
        </p:txBody>
      </p:sp>
      <p:sp>
        <p:nvSpPr>
          <p:cNvPr id="43" name="Rectangle 43"/>
          <p:cNvSpPr>
            <a:spLocks noGrp="1"/>
          </p:cNvSpPr>
          <p:nvPr>
            <p:ph type="sldNum" sz="quarter" idx="48"/>
          </p:nvPr>
        </p:nvSpPr>
        <p:spPr/>
        <p:txBody>
          <a:bodyPr/>
          <a:lstStyle>
            <a:extLst/>
          </a:lstStyle>
          <a:p>
            <a:pPr algn="r"/>
            <a:fld id="{256D3EEF-DE4E-429D-8EC4-DDC531AFF587}" type="slidenum">
              <a:rPr kumimoji="0" lang="en-US" sz="1000" smtClean="0"/>
              <a:pPr algn="r"/>
              <a:t>‹Nr.›</a:t>
            </a:fld>
            <a:endParaRPr kumimoji="0" lang="en-US"/>
          </a:p>
        </p:txBody>
      </p:sp>
      <p:sp>
        <p:nvSpPr>
          <p:cNvPr id="45" name="Rectangle 45"/>
          <p:cNvSpPr>
            <a:spLocks noGrp="1"/>
          </p:cNvSpPr>
          <p:nvPr>
            <p:ph type="ftr" sz="quarter" idx="49"/>
          </p:nvPr>
        </p:nvSpPr>
        <p:spPr/>
        <p:txBody>
          <a:bodyPr/>
          <a:lstStyle>
            <a:extLst/>
          </a:lstStyle>
          <a:p>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extLst/>
          </a:lstStyle>
          <a:p>
            <a:fld id="{728DB8D1-66CF-40A4-AC67-F848D40D5212}" type="datetimeFigureOut">
              <a:rPr lang="de-DE" smtClean="0"/>
              <a:t>04.10.2010</a:t>
            </a:fld>
            <a:endParaRPr lang="de-DE"/>
          </a:p>
        </p:txBody>
      </p:sp>
      <p:sp>
        <p:nvSpPr>
          <p:cNvPr id="5" name="Fußzeilenplatzhalter 4"/>
          <p:cNvSpPr>
            <a:spLocks noGrp="1"/>
          </p:cNvSpPr>
          <p:nvPr>
            <p:ph type="ftr" sz="quarter" idx="11"/>
          </p:nvPr>
        </p:nvSpPr>
        <p:spPr/>
        <p:txBody>
          <a:bodyPr/>
          <a:lstStyle>
            <a:extLst/>
          </a:lstStyle>
          <a:p>
            <a:endParaRPr lang="de-DE"/>
          </a:p>
        </p:txBody>
      </p:sp>
      <p:sp>
        <p:nvSpPr>
          <p:cNvPr id="6" name="Foliennummernplatzhalter 5"/>
          <p:cNvSpPr>
            <a:spLocks noGrp="1"/>
          </p:cNvSpPr>
          <p:nvPr>
            <p:ph type="sldNum" sz="quarter" idx="12"/>
          </p:nvPr>
        </p:nvSpPr>
        <p:spPr/>
        <p:txBody>
          <a:bodyPr/>
          <a:lstStyle>
            <a:extLst/>
          </a:lstStyle>
          <a:p>
            <a:fld id="{1AF0D980-0F1B-4D97-83E6-0F2D1AF533E4}" type="slidenum">
              <a:rPr lang="de-DE" smtClean="0"/>
              <a:t>‹Nr.›</a:t>
            </a:fld>
            <a:endParaRPr lang="de-DE"/>
          </a:p>
        </p:txBody>
      </p:sp>
      <p:sp>
        <p:nvSpPr>
          <p:cNvPr id="7" name="Titel 6"/>
          <p:cNvSpPr>
            <a:spLocks noGrp="1"/>
          </p:cNvSpPr>
          <p:nvPr>
            <p:ph type="title"/>
          </p:nvPr>
        </p:nvSpPr>
        <p:spPr/>
        <p:txBody>
          <a:bodyPr rtlCol="0"/>
          <a:lstStyle>
            <a:extLst/>
          </a:lstStyle>
          <a:p>
            <a:r>
              <a:rPr kumimoji="0" lang="de-DE" smtClean="0"/>
              <a:t>Titelmasterformat durch Klicken bearbeiten</a:t>
            </a:r>
            <a:endParaRPr kumimoji="0" lang="en-US"/>
          </a:p>
        </p:txBody>
      </p:sp>
    </p:spTree>
    <p:extLst>
      <p:ext uri="{BB962C8B-B14F-4D97-AF65-F5344CB8AC3E}">
        <p14:creationId xmlns:p14="http://schemas.microsoft.com/office/powerpoint/2010/main" val="480259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37" name="Rectangle 37"/>
          <p:cNvSpPr>
            <a:spLocks noGrp="1"/>
          </p:cNvSpPr>
          <p:nvPr>
            <p:ph type="body" sz="quarter" idx="13" hasCustomPrompt="1"/>
          </p:nvPr>
        </p:nvSpPr>
        <p:spPr>
          <a:xfrm>
            <a:off x="310896" y="3810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43" name="Rectangle 37"/>
          <p:cNvSpPr>
            <a:spLocks noGrp="1"/>
          </p:cNvSpPr>
          <p:nvPr>
            <p:ph type="body" sz="quarter" idx="15" hasCustomPrompt="1"/>
          </p:nvPr>
        </p:nvSpPr>
        <p:spPr>
          <a:xfrm>
            <a:off x="304800" y="838200"/>
            <a:ext cx="7391400"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41" name="Rectangle 37"/>
          <p:cNvSpPr>
            <a:spLocks noGrp="1"/>
          </p:cNvSpPr>
          <p:nvPr>
            <p:ph type="body" sz="quarter" idx="17" hasCustomPrompt="1"/>
          </p:nvPr>
        </p:nvSpPr>
        <p:spPr>
          <a:xfrm>
            <a:off x="310896" y="12954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45" name="Rectangle 37"/>
          <p:cNvSpPr>
            <a:spLocks noGrp="1"/>
          </p:cNvSpPr>
          <p:nvPr>
            <p:ph type="body" sz="quarter" idx="19" hasCustomPrompt="1"/>
          </p:nvPr>
        </p:nvSpPr>
        <p:spPr>
          <a:xfrm>
            <a:off x="310896" y="1752600"/>
            <a:ext cx="7385304" cy="228600"/>
          </a:xfrm>
          <a:solidFill>
            <a:schemeClr val="tx2">
              <a:tint val="40000"/>
            </a:schemeClr>
          </a:solidFill>
        </p:spPr>
        <p:txBody>
          <a:bodyPr anchor="ctr"/>
          <a:lstStyle>
            <a:lvl1pPr eaLnBrk="1" latinLnBrk="0" hangingPunct="1">
              <a:buFontTx/>
              <a:buNone/>
              <a:defRPr kumimoji="0" sz="1100" baseline="0"/>
            </a:lvl1pPr>
            <a:extLst/>
          </a:lstStyle>
          <a:p>
            <a:pPr lvl="0"/>
            <a:r>
              <a:rPr kumimoji="0" lang="en-US" dirty="0" smtClean="0"/>
              <a:t>Click to add agenda item</a:t>
            </a:r>
            <a:endParaRPr kumimoji="0" lang="en-US" dirty="0"/>
          </a:p>
        </p:txBody>
      </p:sp>
      <p:sp>
        <p:nvSpPr>
          <p:cNvPr id="47" name="Rectangle 37"/>
          <p:cNvSpPr>
            <a:spLocks noGrp="1"/>
          </p:cNvSpPr>
          <p:nvPr>
            <p:ph type="body" sz="quarter" idx="21" hasCustomPrompt="1"/>
          </p:nvPr>
        </p:nvSpPr>
        <p:spPr>
          <a:xfrm>
            <a:off x="310896" y="2209800"/>
            <a:ext cx="7385304" cy="228600"/>
          </a:xfrm>
          <a:solidFill>
            <a:schemeClr val="tx2">
              <a:tint val="40000"/>
            </a:schemeClr>
          </a:solidFill>
        </p:spPr>
        <p:txBody>
          <a:bodyPr anchor="ctr"/>
          <a:lstStyle>
            <a:lvl1pPr eaLnBrk="1" latinLnBrk="0" hangingPunct="1">
              <a:buFontTx/>
              <a:buNone/>
              <a:defRPr kumimoji="0" sz="1100" baseline="0"/>
            </a:lvl1pPr>
            <a:extLst/>
          </a:lstStyle>
          <a:p>
            <a:pPr lvl="0"/>
            <a:r>
              <a:rPr kumimoji="0" lang="en-US" dirty="0" smtClean="0"/>
              <a:t>Click to add agenda item</a:t>
            </a:r>
            <a:endParaRPr kumimoji="0" lang="en-US" dirty="0"/>
          </a:p>
        </p:txBody>
      </p:sp>
      <p:sp>
        <p:nvSpPr>
          <p:cNvPr id="49" name="Rectangle 37"/>
          <p:cNvSpPr>
            <a:spLocks noGrp="1"/>
          </p:cNvSpPr>
          <p:nvPr>
            <p:ph type="body" sz="quarter" idx="23" hasCustomPrompt="1"/>
          </p:nvPr>
        </p:nvSpPr>
        <p:spPr>
          <a:xfrm>
            <a:off x="310896" y="26670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51" name="Rectangle 37"/>
          <p:cNvSpPr>
            <a:spLocks noGrp="1"/>
          </p:cNvSpPr>
          <p:nvPr>
            <p:ph type="body" sz="quarter" idx="25" hasCustomPrompt="1"/>
          </p:nvPr>
        </p:nvSpPr>
        <p:spPr>
          <a:xfrm>
            <a:off x="310896" y="31242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53" name="Rectangle 37"/>
          <p:cNvSpPr>
            <a:spLocks noGrp="1"/>
          </p:cNvSpPr>
          <p:nvPr>
            <p:ph type="body" sz="quarter" idx="27" hasCustomPrompt="1"/>
          </p:nvPr>
        </p:nvSpPr>
        <p:spPr>
          <a:xfrm>
            <a:off x="310896" y="35814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55" name="Rectangle 37"/>
          <p:cNvSpPr>
            <a:spLocks noGrp="1"/>
          </p:cNvSpPr>
          <p:nvPr>
            <p:ph type="body" sz="quarter" idx="29" hasCustomPrompt="1"/>
          </p:nvPr>
        </p:nvSpPr>
        <p:spPr>
          <a:xfrm>
            <a:off x="310896" y="4038600"/>
            <a:ext cx="7385304" cy="228600"/>
          </a:xfrm>
          <a:solidFill>
            <a:schemeClr val="tx2">
              <a:tint val="40000"/>
            </a:schemeClr>
          </a:solidFill>
        </p:spPr>
        <p:txBody>
          <a:bodyPr anchor="ctr"/>
          <a:lstStyle>
            <a:lvl1pPr eaLnBrk="1" latinLnBrk="0" hangingPunct="1">
              <a:buFontTx/>
              <a:buNone/>
              <a:defRPr kumimoji="0" sz="1100" baseline="0"/>
            </a:lvl1pPr>
            <a:extLst/>
          </a:lstStyle>
          <a:p>
            <a:pPr lvl="0"/>
            <a:r>
              <a:rPr kumimoji="0" lang="en-US" dirty="0" smtClean="0"/>
              <a:t>Click to add agenda item</a:t>
            </a:r>
            <a:endParaRPr kumimoji="0" lang="en-US" dirty="0"/>
          </a:p>
        </p:txBody>
      </p:sp>
      <p:sp>
        <p:nvSpPr>
          <p:cNvPr id="57" name="Rectangle 37"/>
          <p:cNvSpPr>
            <a:spLocks noGrp="1"/>
          </p:cNvSpPr>
          <p:nvPr>
            <p:ph type="body" sz="quarter" idx="31" hasCustomPrompt="1"/>
          </p:nvPr>
        </p:nvSpPr>
        <p:spPr>
          <a:xfrm>
            <a:off x="310896" y="44958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26" name="Rectangle 37"/>
          <p:cNvSpPr>
            <a:spLocks noGrp="1"/>
          </p:cNvSpPr>
          <p:nvPr>
            <p:ph type="body" sz="quarter" idx="33" hasCustomPrompt="1"/>
          </p:nvPr>
        </p:nvSpPr>
        <p:spPr>
          <a:xfrm>
            <a:off x="310896" y="49530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28" name="Rectangle 37"/>
          <p:cNvSpPr>
            <a:spLocks noGrp="1"/>
          </p:cNvSpPr>
          <p:nvPr>
            <p:ph type="body" sz="quarter" idx="35" hasCustomPrompt="1"/>
          </p:nvPr>
        </p:nvSpPr>
        <p:spPr>
          <a:xfrm>
            <a:off x="310896" y="5410200"/>
            <a:ext cx="7385304" cy="228600"/>
          </a:xfrm>
          <a:solidFill>
            <a:schemeClr val="tx2">
              <a:tint val="40000"/>
            </a:schemeClr>
          </a:solidFill>
        </p:spPr>
        <p:txBody>
          <a:bodyPr anchor="ct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98" name="Rectangle 37"/>
          <p:cNvSpPr>
            <a:spLocks noGrp="1"/>
          </p:cNvSpPr>
          <p:nvPr>
            <p:ph type="body" sz="quarter" idx="14" hasCustomPrompt="1"/>
          </p:nvPr>
        </p:nvSpPr>
        <p:spPr>
          <a:xfrm>
            <a:off x="7696200" y="3810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dirty="0"/>
          </a:p>
        </p:txBody>
      </p:sp>
      <p:sp>
        <p:nvSpPr>
          <p:cNvPr id="44" name="Rectangle 37"/>
          <p:cNvSpPr>
            <a:spLocks noGrp="1"/>
          </p:cNvSpPr>
          <p:nvPr>
            <p:ph type="body" sz="quarter" idx="16" hasCustomPrompt="1"/>
          </p:nvPr>
        </p:nvSpPr>
        <p:spPr>
          <a:xfrm>
            <a:off x="7696200" y="8382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42" name="Rectangle 37"/>
          <p:cNvSpPr>
            <a:spLocks noGrp="1"/>
          </p:cNvSpPr>
          <p:nvPr>
            <p:ph type="body" sz="quarter" idx="18" hasCustomPrompt="1"/>
          </p:nvPr>
        </p:nvSpPr>
        <p:spPr>
          <a:xfrm>
            <a:off x="7696200" y="12954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46" name="Rectangle 37"/>
          <p:cNvSpPr>
            <a:spLocks noGrp="1"/>
          </p:cNvSpPr>
          <p:nvPr>
            <p:ph type="body" sz="quarter" idx="20" hasCustomPrompt="1"/>
          </p:nvPr>
        </p:nvSpPr>
        <p:spPr>
          <a:xfrm>
            <a:off x="7696200" y="17526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48" name="Rectangle 37"/>
          <p:cNvSpPr>
            <a:spLocks noGrp="1"/>
          </p:cNvSpPr>
          <p:nvPr>
            <p:ph type="body" sz="quarter" idx="22" hasCustomPrompt="1"/>
          </p:nvPr>
        </p:nvSpPr>
        <p:spPr>
          <a:xfrm>
            <a:off x="7696200" y="22098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50" name="Rectangle 37"/>
          <p:cNvSpPr>
            <a:spLocks noGrp="1"/>
          </p:cNvSpPr>
          <p:nvPr>
            <p:ph type="body" sz="quarter" idx="24" hasCustomPrompt="1"/>
          </p:nvPr>
        </p:nvSpPr>
        <p:spPr>
          <a:xfrm>
            <a:off x="7696200" y="26670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52" name="Rectangle 37"/>
          <p:cNvSpPr>
            <a:spLocks noGrp="1"/>
          </p:cNvSpPr>
          <p:nvPr>
            <p:ph type="body" sz="quarter" idx="26" hasCustomPrompt="1"/>
          </p:nvPr>
        </p:nvSpPr>
        <p:spPr>
          <a:xfrm>
            <a:off x="7696200" y="31242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54" name="Rectangle 37"/>
          <p:cNvSpPr>
            <a:spLocks noGrp="1"/>
          </p:cNvSpPr>
          <p:nvPr>
            <p:ph type="body" sz="quarter" idx="28" hasCustomPrompt="1"/>
          </p:nvPr>
        </p:nvSpPr>
        <p:spPr>
          <a:xfrm>
            <a:off x="7696200" y="35814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56" name="Rectangle 37"/>
          <p:cNvSpPr>
            <a:spLocks noGrp="1"/>
          </p:cNvSpPr>
          <p:nvPr>
            <p:ph type="body" sz="quarter" idx="30" hasCustomPrompt="1"/>
          </p:nvPr>
        </p:nvSpPr>
        <p:spPr>
          <a:xfrm>
            <a:off x="7696200" y="40386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58" name="Rectangle 37"/>
          <p:cNvSpPr>
            <a:spLocks noGrp="1"/>
          </p:cNvSpPr>
          <p:nvPr>
            <p:ph type="body" sz="quarter" idx="32" hasCustomPrompt="1"/>
          </p:nvPr>
        </p:nvSpPr>
        <p:spPr>
          <a:xfrm>
            <a:off x="7696200" y="44958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27" name="Rectangle 37"/>
          <p:cNvSpPr>
            <a:spLocks noGrp="1"/>
          </p:cNvSpPr>
          <p:nvPr>
            <p:ph type="body" sz="quarter" idx="34" hasCustomPrompt="1"/>
          </p:nvPr>
        </p:nvSpPr>
        <p:spPr>
          <a:xfrm>
            <a:off x="7696200" y="49530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29" name="Rectangle 37"/>
          <p:cNvSpPr>
            <a:spLocks noGrp="1"/>
          </p:cNvSpPr>
          <p:nvPr>
            <p:ph type="body" sz="quarter" idx="36" hasCustomPrompt="1"/>
          </p:nvPr>
        </p:nvSpPr>
        <p:spPr>
          <a:xfrm>
            <a:off x="7696200" y="54102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30" name="Rectangle 37"/>
          <p:cNvSpPr>
            <a:spLocks noGrp="1"/>
          </p:cNvSpPr>
          <p:nvPr>
            <p:ph type="body" sz="quarter" idx="37" hasCustomPrompt="1"/>
          </p:nvPr>
        </p:nvSpPr>
        <p:spPr>
          <a:xfrm>
            <a:off x="310896" y="5867400"/>
            <a:ext cx="7385304" cy="228600"/>
          </a:xfrm>
          <a:solidFill>
            <a:schemeClr val="tx2">
              <a:tint val="40000"/>
            </a:schemeClr>
          </a:solidFill>
        </p:spPr>
        <p:txBody>
          <a:bodyPr anchor="ctr">
            <a:noAutofit/>
          </a:bodyPr>
          <a:lstStyle>
            <a:lvl1pPr eaLnBrk="1" latinLnBrk="0" hangingPunct="1">
              <a:buFontTx/>
              <a:buNone/>
              <a:defRPr kumimoji="0" sz="1100"/>
            </a:lvl1pPr>
            <a:extLst/>
          </a:lstStyle>
          <a:p>
            <a:pPr lvl="0"/>
            <a:r>
              <a:rPr kumimoji="0" lang="en-US" dirty="0" smtClean="0"/>
              <a:t>Click to add agenda item</a:t>
            </a:r>
            <a:endParaRPr kumimoji="0" lang="en-US" dirty="0"/>
          </a:p>
        </p:txBody>
      </p:sp>
      <p:sp>
        <p:nvSpPr>
          <p:cNvPr id="31" name="Rectangle 37"/>
          <p:cNvSpPr>
            <a:spLocks noGrp="1"/>
          </p:cNvSpPr>
          <p:nvPr>
            <p:ph type="body" sz="quarter" idx="38" hasCustomPrompt="1"/>
          </p:nvPr>
        </p:nvSpPr>
        <p:spPr>
          <a:xfrm>
            <a:off x="7696200" y="5867400"/>
            <a:ext cx="685800" cy="228600"/>
          </a:xfrm>
          <a:solidFill>
            <a:schemeClr val="accent6">
              <a:shade val="75000"/>
            </a:schemeClr>
          </a:solidFill>
        </p:spPr>
        <p:txBody>
          <a:bodyPr anchor="ctr"/>
          <a:lstStyle>
            <a:lvl1pPr algn="r" eaLnBrk="1" latinLnBrk="0" hangingPunct="1">
              <a:buFontTx/>
              <a:buNone/>
              <a:defRPr kumimoji="0" sz="1100">
                <a:solidFill>
                  <a:schemeClr val="bg1"/>
                </a:solidFill>
              </a:defRPr>
            </a:lvl1pPr>
            <a:extLst/>
          </a:lstStyle>
          <a:p>
            <a:pPr lvl="0"/>
            <a:r>
              <a:rPr kumimoji="0" lang="en-US" dirty="0" smtClean="0"/>
              <a:t>Page #</a:t>
            </a:r>
            <a:endParaRPr kumimoji="0" lang="en-US"/>
          </a:p>
        </p:txBody>
      </p:sp>
      <p:sp>
        <p:nvSpPr>
          <p:cNvPr id="32" name="Rectangle 32"/>
          <p:cNvSpPr>
            <a:spLocks noGrp="1"/>
          </p:cNvSpPr>
          <p:nvPr>
            <p:ph type="dt" sz="half" idx="39"/>
          </p:nvPr>
        </p:nvSpPr>
        <p:spPr/>
        <p:txBody>
          <a:bodyPr/>
          <a:lstStyle>
            <a:lvl1pPr eaLnBrk="1" latinLnBrk="0" hangingPunct="1">
              <a:defRPr kumimoji="0" sz="1000"/>
            </a:lvl1pPr>
            <a:extLst/>
          </a:lstStyle>
          <a:p>
            <a:pPr algn="r"/>
            <a:fld id="{F17F374F-8F2E-42FC-B8C0-8EDFCA32CD96}" type="datetime1">
              <a:rPr kumimoji="0" lang="en-US" smtClean="0"/>
              <a:pPr algn="r"/>
              <a:t>10/4/2010</a:t>
            </a:fld>
            <a:endParaRPr kumimoji="0" lang="en-US" dirty="0"/>
          </a:p>
        </p:txBody>
      </p:sp>
      <p:sp>
        <p:nvSpPr>
          <p:cNvPr id="33" name="Rectangle 33"/>
          <p:cNvSpPr>
            <a:spLocks noGrp="1"/>
          </p:cNvSpPr>
          <p:nvPr>
            <p:ph type="sldNum" sz="quarter" idx="40"/>
          </p:nvPr>
        </p:nvSpPr>
        <p:spPr/>
        <p:txBody>
          <a:bodyPr/>
          <a:lstStyle>
            <a:extLst/>
          </a:lstStyle>
          <a:p>
            <a:pPr algn="r"/>
            <a:fld id="{256D3EEF-DE4E-429D-8EC4-DDC531AFF587}" type="slidenum">
              <a:rPr kumimoji="0" lang="en-US" sz="1000" smtClean="0"/>
              <a:pPr algn="r"/>
              <a:t>‹Nr.›</a:t>
            </a:fld>
            <a:endParaRPr kumimoji="0" lang="en-US"/>
          </a:p>
        </p:txBody>
      </p:sp>
      <p:sp>
        <p:nvSpPr>
          <p:cNvPr id="34" name="Rectangle 34"/>
          <p:cNvSpPr>
            <a:spLocks noGrp="1"/>
          </p:cNvSpPr>
          <p:nvPr>
            <p:ph type="ftr" sz="quarter" idx="41"/>
          </p:nvPr>
        </p:nvSpPr>
        <p:spPr/>
        <p:txBody>
          <a:bodyPr/>
          <a:lstStyle>
            <a:extLst/>
          </a:lstStyle>
          <a:p>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Abschnittsüberschrift">
    <p:spTree>
      <p:nvGrpSpPr>
        <p:cNvPr id="1" name=""/>
        <p:cNvGrpSpPr/>
        <p:nvPr/>
      </p:nvGrpSpPr>
      <p:grpSpPr>
        <a:xfrm>
          <a:off x="0" y="0"/>
          <a:ext cx="0" cy="0"/>
          <a:chOff x="0" y="0"/>
          <a:chExt cx="0" cy="0"/>
        </a:xfrm>
      </p:grpSpPr>
      <p:sp>
        <p:nvSpPr>
          <p:cNvPr id="9" name="Rectangle 8"/>
          <p:cNvSpPr/>
          <p:nvPr userDrawn="1"/>
        </p:nvSpPr>
        <p:spPr>
          <a:xfrm>
            <a:off x="0" y="4038600"/>
            <a:ext cx="9144000" cy="609600"/>
          </a:xfrm>
          <a:prstGeom prst="rect">
            <a:avLst/>
          </a:prstGeom>
          <a:solidFill>
            <a:schemeClr val="accent6">
              <a:shade val="75000"/>
            </a:schemeClr>
          </a:solidFill>
          <a:ln w="25400" cap="rnd" cmpd="sng" algn="ctr">
            <a:noFill/>
            <a:prstDash val="solid"/>
          </a:ln>
          <a:effectLst/>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14" name="Title 13"/>
          <p:cNvSpPr>
            <a:spLocks noGrp="1"/>
          </p:cNvSpPr>
          <p:nvPr>
            <p:ph type="ctrTitle"/>
          </p:nvPr>
        </p:nvSpPr>
        <p:spPr>
          <a:xfrm>
            <a:off x="228600" y="4114800"/>
            <a:ext cx="7239000" cy="533400"/>
          </a:xfrm>
          <a:noFill/>
        </p:spPr>
        <p:txBody>
          <a:bodyPr vert="horz"/>
          <a:lstStyle>
            <a:lvl1pPr algn="l" eaLnBrk="1" latinLnBrk="0" hangingPunct="1">
              <a:defRPr kumimoji="0" sz="2000" b="0" cap="all" spc="150" baseline="0">
                <a:solidFill>
                  <a:schemeClr val="bg1"/>
                </a:solidFill>
              </a:defRPr>
            </a:lvl1pPr>
            <a:extLst/>
          </a:lstStyle>
          <a:p>
            <a:r>
              <a:rPr kumimoji="0" lang="de-DE" smtClean="0"/>
              <a:t>Titelmasterformat durch Klicken bearbeiten</a:t>
            </a:r>
            <a:endParaRPr kumimoji="0" lang="en-US" dirty="0"/>
          </a:p>
        </p:txBody>
      </p:sp>
      <p:sp>
        <p:nvSpPr>
          <p:cNvPr id="3" name="Rectangle 3"/>
          <p:cNvSpPr>
            <a:spLocks noGrp="1"/>
          </p:cNvSpPr>
          <p:nvPr>
            <p:ph type="dt" sz="half" idx="10"/>
          </p:nvPr>
        </p:nvSpPr>
        <p:spPr>
          <a:xfrm>
            <a:off x="228600" y="6477000"/>
            <a:ext cx="1600200" cy="304800"/>
          </a:xfrm>
        </p:spPr>
        <p:txBody>
          <a:bodyPr anchor="ctr"/>
          <a:lstStyle>
            <a:lvl1pPr algn="l" eaLnBrk="1" latinLnBrk="0" hangingPunct="1">
              <a:defRPr kumimoji="0">
                <a:solidFill>
                  <a:srgbClr xmlns:mc="http://schemas.openxmlformats.org/markup-compatibility/2006" xmlns:a14="http://schemas.microsoft.com/office/drawing/2010/main" val="A0A0A0" mc:Ignorable=""/>
                </a:solidFill>
              </a:defRPr>
            </a:lvl1pPr>
            <a:extLst/>
          </a:lstStyle>
          <a:p>
            <a:fld id="{5A8D346D-A53F-433C-9D37-45A337EA482C}" type="datetime1">
              <a:rPr kumimoji="0" lang="en-US" smtClean="0"/>
              <a:pPr/>
              <a:t>10/4/2010</a:t>
            </a:fld>
            <a:endParaRPr kumimoji="0" lang="en-US" dirty="0"/>
          </a:p>
        </p:txBody>
      </p:sp>
      <p:sp>
        <p:nvSpPr>
          <p:cNvPr id="4" name="Rectangle 4"/>
          <p:cNvSpPr>
            <a:spLocks noGrp="1"/>
          </p:cNvSpPr>
          <p:nvPr>
            <p:ph type="ftr" sz="quarter" idx="11"/>
          </p:nvPr>
        </p:nvSpPr>
        <p:spPr>
          <a:xfrm>
            <a:off x="2705100" y="6477000"/>
            <a:ext cx="3733800" cy="304800"/>
          </a:xfrm>
        </p:spPr>
        <p:txBody>
          <a:bodyPr/>
          <a:lstStyle>
            <a:lvl1pPr eaLnBrk="1" latinLnBrk="0" hangingPunct="1">
              <a:defRPr kumimoji="0">
                <a:solidFill>
                  <a:schemeClr val="bg1"/>
                </a:solidFill>
              </a:defRPr>
            </a:lvl1pPr>
            <a:extLst/>
          </a:lstStyle>
          <a:p>
            <a:endParaRPr kumimoji="0" lang="en-US" dirty="0">
              <a:solidFill>
                <a:schemeClr val="bg1"/>
              </a:solidFill>
            </a:endParaRPr>
          </a:p>
        </p:txBody>
      </p:sp>
      <p:sp>
        <p:nvSpPr>
          <p:cNvPr id="13" name="Slide Number Placeholder 12"/>
          <p:cNvSpPr>
            <a:spLocks noGrp="1"/>
          </p:cNvSpPr>
          <p:nvPr>
            <p:ph type="sldNum" sz="quarter" idx="12"/>
          </p:nvPr>
        </p:nvSpPr>
        <p:spPr>
          <a:xfrm>
            <a:off x="6477000" y="6477000"/>
            <a:ext cx="1021080" cy="304800"/>
          </a:xfrm>
        </p:spPr>
        <p:txBody>
          <a:bodyPr anchor="ctr"/>
          <a:lstStyle>
            <a:extLst/>
          </a:lstStyle>
          <a:p>
            <a:pPr algn="r"/>
            <a:fld id="{256D3EEF-DE4E-429D-8EC4-DDC531AFF587}" type="slidenum">
              <a:rPr kumimoji="0" lang="en-US" sz="1000" smtClean="0"/>
              <a:pPr algn="r"/>
              <a:t>‹Nr.›</a:t>
            </a:fld>
            <a:endParaRPr kumimoji="0" lang="en-US" dirty="0"/>
          </a:p>
        </p:txBody>
      </p:sp>
      <p:pic>
        <p:nvPicPr>
          <p:cNvPr id="10" name="Rectangle 9"/>
          <p:cNvPicPr>
            <a:picLocks noChangeAspect="1"/>
          </p:cNvPicPr>
          <p:nvPr/>
        </p:nvPicPr>
        <p:blipFill>
          <a:blip r:embed="rId2" cstate="print">
            <a:duotone>
              <a:schemeClr val="accent4"/>
              <a:srgbClr xmlns:mc="http://schemas.openxmlformats.org/markup-compatibility/2006" xmlns:a14="http://schemas.microsoft.com/office/drawing/2010/main" val="FFFFFF" mc:Ignorable=""/>
            </a:duotone>
          </a:blip>
          <a:stretch>
            <a:fillRect/>
          </a:stretch>
        </p:blipFill>
        <p:spPr>
          <a:xfrm>
            <a:off x="7601712" y="6239256"/>
            <a:ext cx="838200" cy="616077"/>
          </a:xfrm>
          <a:prstGeom prst="rect">
            <a:avLst/>
          </a:prstGeom>
          <a:noFill/>
          <a:ln>
            <a:noFill/>
          </a:ln>
        </p:spPr>
      </p:pic>
      <p:sp>
        <p:nvSpPr>
          <p:cNvPr id="11" name="Rectangle 10"/>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ading Only">
    <p:spTree>
      <p:nvGrpSpPr>
        <p:cNvPr id="1" name=""/>
        <p:cNvGrpSpPr/>
        <p:nvPr/>
      </p:nvGrpSpPr>
      <p:grpSpPr>
        <a:xfrm>
          <a:off x="0" y="0"/>
          <a:ext cx="0" cy="0"/>
          <a:chOff x="0" y="0"/>
          <a:chExt cx="0" cy="0"/>
        </a:xfrm>
      </p:grpSpPr>
      <p:sp>
        <p:nvSpPr>
          <p:cNvPr id="29"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19"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7" name="Rectangle 7"/>
          <p:cNvSpPr>
            <a:spLocks noGrp="1"/>
          </p:cNvSpPr>
          <p:nvPr>
            <p:ph type="dt" sz="half" idx="14"/>
          </p:nvPr>
        </p:nvSpPr>
        <p:spPr/>
        <p:txBody>
          <a:bodyPr/>
          <a:lstStyle>
            <a:extLst/>
          </a:lstStyle>
          <a:p>
            <a:pPr algn="r"/>
            <a:fld id="{F7F1F872-C5DE-403B-85F0-1024E6CA1886}" type="datetime1">
              <a:rPr kumimoji="0" lang="en-US" smtClean="0"/>
              <a:pPr algn="r"/>
              <a:t>10/4/2010</a:t>
            </a:fld>
            <a:endParaRPr kumimoji="0" lang="en-US"/>
          </a:p>
        </p:txBody>
      </p:sp>
      <p:sp>
        <p:nvSpPr>
          <p:cNvPr id="8" name="Rectangle 8"/>
          <p:cNvSpPr>
            <a:spLocks noGrp="1"/>
          </p:cNvSpPr>
          <p:nvPr>
            <p:ph type="sldNum" sz="quarter" idx="15"/>
          </p:nvPr>
        </p:nvSpPr>
        <p:spPr/>
        <p:txBody>
          <a:bodyPr/>
          <a:lstStyle>
            <a:extLst/>
          </a:lstStyle>
          <a:p>
            <a:pPr algn="r"/>
            <a:fld id="{256D3EEF-DE4E-429D-8EC4-DDC531AFF587}" type="slidenum">
              <a:rPr kumimoji="0" lang="en-US" sz="1000" smtClean="0"/>
              <a:pPr algn="r"/>
              <a:t>‹Nr.›</a:t>
            </a:fld>
            <a:endParaRPr kumimoji="0" lang="en-US"/>
          </a:p>
        </p:txBody>
      </p:sp>
      <p:sp>
        <p:nvSpPr>
          <p:cNvPr id="9" name="Rectangle 9"/>
          <p:cNvSpPr>
            <a:spLocks noGrp="1"/>
          </p:cNvSpPr>
          <p:nvPr>
            <p:ph type="ftr" sz="quarter" idx="16"/>
          </p:nvPr>
        </p:nvSpPr>
        <p:spPr/>
        <p:txBody>
          <a:bodyPr/>
          <a:lstStyle>
            <a:extLst/>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Leer">
    <p:spTree>
      <p:nvGrpSpPr>
        <p:cNvPr id="1" name=""/>
        <p:cNvGrpSpPr/>
        <p:nvPr/>
      </p:nvGrpSpPr>
      <p:grpSpPr>
        <a:xfrm>
          <a:off x="0" y="0"/>
          <a:ext cx="0" cy="0"/>
          <a:chOff x="0" y="0"/>
          <a:chExt cx="0" cy="0"/>
        </a:xfrm>
      </p:grpSpPr>
      <p:sp>
        <p:nvSpPr>
          <p:cNvPr id="18"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6" name="Rectangle 6"/>
          <p:cNvSpPr>
            <a:spLocks noGrp="1"/>
          </p:cNvSpPr>
          <p:nvPr>
            <p:ph type="dt" sz="half" idx="10"/>
          </p:nvPr>
        </p:nvSpPr>
        <p:spPr/>
        <p:txBody>
          <a:bodyPr/>
          <a:lstStyle>
            <a:extLst/>
          </a:lstStyle>
          <a:p>
            <a:pPr algn="r"/>
            <a:fld id="{73B9D0E9-7F95-4423-9114-95494EF8154E}" type="datetime1">
              <a:rPr kumimoji="0" lang="en-US" smtClean="0"/>
              <a:pPr algn="r"/>
              <a:t>10/4/2010</a:t>
            </a:fld>
            <a:endParaRPr kumimoji="0" lang="en-US"/>
          </a:p>
        </p:txBody>
      </p:sp>
      <p:sp>
        <p:nvSpPr>
          <p:cNvPr id="8" name="Rectangle 8"/>
          <p:cNvSpPr>
            <a:spLocks noGrp="1"/>
          </p:cNvSpPr>
          <p:nvPr>
            <p:ph type="sldNum" sz="quarter" idx="11"/>
          </p:nvPr>
        </p:nvSpPr>
        <p:spPr/>
        <p:txBody>
          <a:bodyPr/>
          <a:lstStyle>
            <a:extLst/>
          </a:lstStyle>
          <a:p>
            <a:pPr algn="r"/>
            <a:fld id="{256D3EEF-DE4E-429D-8EC4-DDC531AFF587}" type="slidenum">
              <a:rPr kumimoji="0" lang="en-US" sz="1000" smtClean="0"/>
              <a:pPr algn="r"/>
              <a:t>‹Nr.›</a:t>
            </a:fld>
            <a:endParaRPr kumimoji="0" lang="en-US"/>
          </a:p>
        </p:txBody>
      </p:sp>
      <p:sp>
        <p:nvSpPr>
          <p:cNvPr id="9" name="Rectangle 9"/>
          <p:cNvSpPr>
            <a:spLocks noGrp="1"/>
          </p:cNvSpPr>
          <p:nvPr>
            <p:ph type="ftr" sz="quarter" idx="12"/>
          </p:nvPr>
        </p:nvSpPr>
        <p:spPr/>
        <p:txBody>
          <a:bodyPr/>
          <a:lstStyle>
            <a:extLst/>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Up">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8"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1" name="Rectangle 11"/>
          <p:cNvSpPr>
            <a:spLocks noGrp="1"/>
          </p:cNvSpPr>
          <p:nvPr>
            <p:ph sz="quarter" idx="15"/>
          </p:nvPr>
        </p:nvSpPr>
        <p:spPr>
          <a:xfrm>
            <a:off x="304800" y="609600"/>
            <a:ext cx="80772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9" name="Rectangle 9"/>
          <p:cNvSpPr>
            <a:spLocks noGrp="1"/>
          </p:cNvSpPr>
          <p:nvPr>
            <p:ph type="dt" sz="half" idx="16"/>
          </p:nvPr>
        </p:nvSpPr>
        <p:spPr/>
        <p:txBody>
          <a:bodyPr/>
          <a:lstStyle>
            <a:extLst/>
          </a:lstStyle>
          <a:p>
            <a:pPr algn="r"/>
            <a:fld id="{828FD173-2CB3-4214-8741-970D8D476901}" type="datetime1">
              <a:rPr kumimoji="0" lang="en-US" smtClean="0"/>
              <a:pPr algn="r"/>
              <a:t>10/4/2010</a:t>
            </a:fld>
            <a:endParaRPr kumimoji="0" lang="en-US"/>
          </a:p>
        </p:txBody>
      </p:sp>
      <p:sp>
        <p:nvSpPr>
          <p:cNvPr id="10" name="Rectangle 10"/>
          <p:cNvSpPr>
            <a:spLocks noGrp="1"/>
          </p:cNvSpPr>
          <p:nvPr>
            <p:ph type="sldNum" sz="quarter" idx="17"/>
          </p:nvPr>
        </p:nvSpPr>
        <p:spPr/>
        <p:txBody>
          <a:bodyPr/>
          <a:lstStyle>
            <a:extLst/>
          </a:lstStyle>
          <a:p>
            <a:pPr algn="r"/>
            <a:fld id="{256D3EEF-DE4E-429D-8EC4-DDC531AFF587}" type="slidenum">
              <a:rPr kumimoji="0" lang="en-US" sz="1000" smtClean="0"/>
              <a:pPr algn="r"/>
              <a:t>‹Nr.›</a:t>
            </a:fld>
            <a:endParaRPr kumimoji="0" lang="en-US"/>
          </a:p>
        </p:txBody>
      </p:sp>
      <p:sp>
        <p:nvSpPr>
          <p:cNvPr id="12" name="Rectangle 12"/>
          <p:cNvSpPr>
            <a:spLocks noGrp="1"/>
          </p:cNvSpPr>
          <p:nvPr>
            <p:ph type="ftr" sz="quarter" idx="18"/>
          </p:nvPr>
        </p:nvSpPr>
        <p:spPr/>
        <p:txBody>
          <a:bodyPr/>
          <a:lstStyle>
            <a:extLst/>
          </a:lstStyle>
          <a:p>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Up">
    <p:spTree>
      <p:nvGrpSpPr>
        <p:cNvPr id="1" name=""/>
        <p:cNvGrpSpPr/>
        <p:nvPr/>
      </p:nvGrpSpPr>
      <p:grpSpPr>
        <a:xfrm>
          <a:off x="0" y="0"/>
          <a:ext cx="0" cy="0"/>
          <a:chOff x="0" y="0"/>
          <a:chExt cx="0" cy="0"/>
        </a:xfrm>
      </p:grpSpPr>
      <p:sp>
        <p:nvSpPr>
          <p:cNvPr id="19"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31"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9" name="Rectangle 11"/>
          <p:cNvSpPr>
            <a:spLocks noGrp="1"/>
          </p:cNvSpPr>
          <p:nvPr>
            <p:ph sz="quarter" idx="15"/>
          </p:nvPr>
        </p:nvSpPr>
        <p:spPr>
          <a:xfrm>
            <a:off x="304800" y="609600"/>
            <a:ext cx="39624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4" name="Rectangle 8"/>
          <p:cNvSpPr>
            <a:spLocks noGrp="1"/>
          </p:cNvSpPr>
          <p:nvPr>
            <p:ph type="body" sz="quarter" idx="16" hasCustomPrompt="1"/>
          </p:nvPr>
        </p:nvSpPr>
        <p:spPr>
          <a:xfrm>
            <a:off x="4416552" y="381000"/>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5" name="Rectangle 11"/>
          <p:cNvSpPr>
            <a:spLocks noGrp="1"/>
          </p:cNvSpPr>
          <p:nvPr>
            <p:ph sz="quarter" idx="17"/>
          </p:nvPr>
        </p:nvSpPr>
        <p:spPr>
          <a:xfrm>
            <a:off x="4416552" y="609600"/>
            <a:ext cx="39624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3" name="Rectangle 13"/>
          <p:cNvSpPr>
            <a:spLocks noGrp="1"/>
          </p:cNvSpPr>
          <p:nvPr>
            <p:ph type="dt" sz="half" idx="18"/>
          </p:nvPr>
        </p:nvSpPr>
        <p:spPr/>
        <p:txBody>
          <a:bodyPr/>
          <a:lstStyle>
            <a:extLst/>
          </a:lstStyle>
          <a:p>
            <a:pPr algn="r"/>
            <a:fld id="{A1704A40-8D3B-4404-9986-2B5D36474D63}" type="datetime1">
              <a:rPr kumimoji="0" lang="en-US" smtClean="0"/>
              <a:pPr algn="r"/>
              <a:t>10/4/2010</a:t>
            </a:fld>
            <a:endParaRPr kumimoji="0" lang="en-US"/>
          </a:p>
        </p:txBody>
      </p:sp>
      <p:sp>
        <p:nvSpPr>
          <p:cNvPr id="16" name="Rectangle 16"/>
          <p:cNvSpPr>
            <a:spLocks noGrp="1"/>
          </p:cNvSpPr>
          <p:nvPr>
            <p:ph type="sldNum" sz="quarter" idx="19"/>
          </p:nvPr>
        </p:nvSpPr>
        <p:spPr/>
        <p:txBody>
          <a:bodyPr/>
          <a:lstStyle>
            <a:extLst/>
          </a:lstStyle>
          <a:p>
            <a:pPr algn="r"/>
            <a:fld id="{256D3EEF-DE4E-429D-8EC4-DDC531AFF587}" type="slidenum">
              <a:rPr kumimoji="0" lang="en-US" sz="1000" smtClean="0"/>
              <a:pPr algn="r"/>
              <a:t>‹Nr.›</a:t>
            </a:fld>
            <a:endParaRPr kumimoji="0" lang="en-US"/>
          </a:p>
        </p:txBody>
      </p:sp>
      <p:sp>
        <p:nvSpPr>
          <p:cNvPr id="17" name="Rectangle 17"/>
          <p:cNvSpPr>
            <a:spLocks noGrp="1"/>
          </p:cNvSpPr>
          <p:nvPr>
            <p:ph type="ftr" sz="quarter" idx="20"/>
          </p:nvPr>
        </p:nvSpPr>
        <p:spPr/>
        <p:txBody>
          <a:bodyPr/>
          <a:lstStyle>
            <a:extLst/>
          </a:lstStyle>
          <a:p>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Up: 2 left, 1 right">
    <p:spTree>
      <p:nvGrpSpPr>
        <p:cNvPr id="1" name=""/>
        <p:cNvGrpSpPr/>
        <p:nvPr/>
      </p:nvGrpSpPr>
      <p:grpSpPr>
        <a:xfrm>
          <a:off x="0" y="0"/>
          <a:ext cx="0" cy="0"/>
          <a:chOff x="0" y="0"/>
          <a:chExt cx="0" cy="0"/>
        </a:xfrm>
      </p:grpSpPr>
      <p:sp>
        <p:nvSpPr>
          <p:cNvPr id="28"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9"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8" name="Rectangle 11"/>
          <p:cNvSpPr>
            <a:spLocks noGrp="1"/>
          </p:cNvSpPr>
          <p:nvPr>
            <p:ph sz="quarter" idx="15"/>
          </p:nvPr>
        </p:nvSpPr>
        <p:spPr>
          <a:xfrm>
            <a:off x="304800" y="609600"/>
            <a:ext cx="3962400"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5"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7" name="Rectangle 11"/>
          <p:cNvSpPr>
            <a:spLocks noGrp="1"/>
          </p:cNvSpPr>
          <p:nvPr>
            <p:ph sz="quarter" idx="17"/>
          </p:nvPr>
        </p:nvSpPr>
        <p:spPr>
          <a:xfrm>
            <a:off x="3017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0" name="Rectangle 8"/>
          <p:cNvSpPr>
            <a:spLocks noGrp="1"/>
          </p:cNvSpPr>
          <p:nvPr>
            <p:ph type="body" sz="quarter" idx="18" hasCustomPrompt="1"/>
          </p:nvPr>
        </p:nvSpPr>
        <p:spPr>
          <a:xfrm>
            <a:off x="4416552" y="381000"/>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21" name="Rectangle 11"/>
          <p:cNvSpPr>
            <a:spLocks noGrp="1"/>
          </p:cNvSpPr>
          <p:nvPr>
            <p:ph sz="quarter" idx="19"/>
          </p:nvPr>
        </p:nvSpPr>
        <p:spPr>
          <a:xfrm>
            <a:off x="4416552" y="609600"/>
            <a:ext cx="39624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3" name="Rectangle 13"/>
          <p:cNvSpPr>
            <a:spLocks noGrp="1"/>
          </p:cNvSpPr>
          <p:nvPr>
            <p:ph type="dt" sz="half" idx="20"/>
          </p:nvPr>
        </p:nvSpPr>
        <p:spPr/>
        <p:txBody>
          <a:bodyPr/>
          <a:lstStyle>
            <a:extLst/>
          </a:lstStyle>
          <a:p>
            <a:pPr algn="r"/>
            <a:fld id="{DE3B91AD-F2C9-43CB-A84C-1D5C130F2509}" type="datetime1">
              <a:rPr kumimoji="0" lang="en-US" smtClean="0"/>
              <a:pPr algn="r"/>
              <a:t>10/4/2010</a:t>
            </a:fld>
            <a:endParaRPr kumimoji="0" lang="en-US"/>
          </a:p>
        </p:txBody>
      </p:sp>
      <p:sp>
        <p:nvSpPr>
          <p:cNvPr id="19" name="Rectangle 19"/>
          <p:cNvSpPr>
            <a:spLocks noGrp="1"/>
          </p:cNvSpPr>
          <p:nvPr>
            <p:ph type="sldNum" sz="quarter" idx="21"/>
          </p:nvPr>
        </p:nvSpPr>
        <p:spPr/>
        <p:txBody>
          <a:bodyPr/>
          <a:lstStyle>
            <a:extLst/>
          </a:lstStyle>
          <a:p>
            <a:pPr algn="r"/>
            <a:fld id="{256D3EEF-DE4E-429D-8EC4-DDC531AFF587}" type="slidenum">
              <a:rPr kumimoji="0" lang="en-US" sz="1000" smtClean="0"/>
              <a:pPr algn="r"/>
              <a:t>‹Nr.›</a:t>
            </a:fld>
            <a:endParaRPr kumimoji="0" lang="en-US"/>
          </a:p>
        </p:txBody>
      </p:sp>
      <p:sp>
        <p:nvSpPr>
          <p:cNvPr id="22" name="Rectangle 22"/>
          <p:cNvSpPr>
            <a:spLocks noGrp="1"/>
          </p:cNvSpPr>
          <p:nvPr>
            <p:ph type="ftr" sz="quarter" idx="22"/>
          </p:nvPr>
        </p:nvSpPr>
        <p:spPr/>
        <p:txBody>
          <a:bodyPr/>
          <a:lstStyle>
            <a:extLst/>
          </a:lstStyle>
          <a:p>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Up: 1 Left, 2 Right">
    <p:spTree>
      <p:nvGrpSpPr>
        <p:cNvPr id="1" name=""/>
        <p:cNvGrpSpPr/>
        <p:nvPr/>
      </p:nvGrpSpPr>
      <p:grpSpPr>
        <a:xfrm>
          <a:off x="0" y="0"/>
          <a:ext cx="0" cy="0"/>
          <a:chOff x="0" y="0"/>
          <a:chExt cx="0" cy="0"/>
        </a:xfrm>
      </p:grpSpPr>
      <p:sp>
        <p:nvSpPr>
          <p:cNvPr id="25" name="Rectangle 2"/>
          <p:cNvSpPr>
            <a:spLocks noGrp="1"/>
          </p:cNvSpPr>
          <p:nvPr>
            <p:ph type="title"/>
          </p:nvPr>
        </p:nvSpPr>
        <p:spPr/>
        <p:txBody>
          <a:bodyPr/>
          <a:lstStyle>
            <a:extLst/>
          </a:lstStyle>
          <a:p>
            <a:pPr eaLnBrk="1" latinLnBrk="1" hangingPunct="1"/>
            <a:r>
              <a:rPr lang="de-DE" smtClean="0"/>
              <a:t>Titelmasterformat durch Klicken bearbeiten</a:t>
            </a:r>
            <a:endParaRPr/>
          </a:p>
        </p:txBody>
      </p:sp>
      <p:sp>
        <p:nvSpPr>
          <p:cNvPr id="13"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dirty="0"/>
          </a:p>
        </p:txBody>
      </p:sp>
      <p:sp>
        <p:nvSpPr>
          <p:cNvPr id="14" name="Rectangle 11"/>
          <p:cNvSpPr>
            <a:spLocks noGrp="1"/>
          </p:cNvSpPr>
          <p:nvPr>
            <p:ph sz="quarter" idx="15"/>
          </p:nvPr>
        </p:nvSpPr>
        <p:spPr>
          <a:xfrm>
            <a:off x="304800" y="609600"/>
            <a:ext cx="3962400" cy="5638800"/>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6" name="Rectangle 8"/>
          <p:cNvSpPr>
            <a:spLocks noGrp="1"/>
          </p:cNvSpPr>
          <p:nvPr>
            <p:ph type="body" sz="quarter" idx="16" hasCustomPrompt="1"/>
          </p:nvPr>
        </p:nvSpPr>
        <p:spPr>
          <a:xfrm>
            <a:off x="4419600" y="381000"/>
            <a:ext cx="3962400"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17" name="Rectangle 11"/>
          <p:cNvSpPr>
            <a:spLocks noGrp="1"/>
          </p:cNvSpPr>
          <p:nvPr>
            <p:ph sz="quarter" idx="17"/>
          </p:nvPr>
        </p:nvSpPr>
        <p:spPr>
          <a:xfrm>
            <a:off x="4419600" y="609600"/>
            <a:ext cx="3962400"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19" name="Rectangle 8"/>
          <p:cNvSpPr>
            <a:spLocks noGrp="1"/>
          </p:cNvSpPr>
          <p:nvPr>
            <p:ph type="body" sz="quarter" idx="18" hasCustomPrompt="1"/>
          </p:nvPr>
        </p:nvSpPr>
        <p:spPr>
          <a:xfrm>
            <a:off x="4416552" y="3319272"/>
            <a:ext cx="3965448" cy="228600"/>
          </a:xfrm>
          <a:solidFill>
            <a:schemeClr val="accent6">
              <a:shade val="75000"/>
            </a:schemeClr>
          </a:solidFill>
        </p:spPr>
        <p:txBody>
          <a:bodyPr/>
          <a:lstStyle>
            <a:lvl1pPr eaLnBrk="1" latinLnBrk="0" hangingPunct="1">
              <a:defRPr kumimoji="0" b="1">
                <a:solidFill>
                  <a:schemeClr val="bg1"/>
                </a:solidFill>
              </a:defRPr>
            </a:lvl1pPr>
            <a:extLst/>
          </a:lstStyle>
          <a:p>
            <a:pPr lvl="0"/>
            <a:r>
              <a:rPr kumimoji="0" lang="en-US" dirty="0" smtClean="0"/>
              <a:t>Click to add heading</a:t>
            </a:r>
            <a:endParaRPr kumimoji="0" lang="en-US"/>
          </a:p>
        </p:txBody>
      </p:sp>
      <p:sp>
        <p:nvSpPr>
          <p:cNvPr id="20" name="Rectangle 11"/>
          <p:cNvSpPr>
            <a:spLocks noGrp="1"/>
          </p:cNvSpPr>
          <p:nvPr>
            <p:ph sz="quarter" idx="19"/>
          </p:nvPr>
        </p:nvSpPr>
        <p:spPr>
          <a:xfrm>
            <a:off x="4416552" y="3547872"/>
            <a:ext cx="3965448" cy="2706624"/>
          </a:xfrm>
        </p:spPr>
        <p:txBody>
          <a:bodyPr/>
          <a:lstStyle>
            <a:extLst/>
          </a:lstStyle>
          <a:p>
            <a:pPr lvl="0" eaLnBrk="1" latinLnBrk="1" hangingPunct="1"/>
            <a:r>
              <a:rPr lang="de-DE" smtClean="0"/>
              <a:t>Textmasterformate durch Klicken bearbeiten</a:t>
            </a:r>
          </a:p>
          <a:p>
            <a:pPr lvl="1" eaLnBrk="1" latinLnBrk="1" hangingPunct="1"/>
            <a:r>
              <a:rPr lang="de-DE" smtClean="0"/>
              <a:t>Zweite Ebene</a:t>
            </a:r>
          </a:p>
          <a:p>
            <a:pPr lvl="2" eaLnBrk="1" latinLnBrk="1" hangingPunct="1"/>
            <a:r>
              <a:rPr lang="de-DE" smtClean="0"/>
              <a:t>Dritte Ebene</a:t>
            </a:r>
          </a:p>
          <a:p>
            <a:pPr lvl="3" eaLnBrk="1" latinLnBrk="1" hangingPunct="1"/>
            <a:r>
              <a:rPr lang="de-DE" smtClean="0"/>
              <a:t>Vierte Ebene</a:t>
            </a:r>
          </a:p>
          <a:p>
            <a:pPr lvl="4" eaLnBrk="1" latinLnBrk="1" hangingPunct="1"/>
            <a:r>
              <a:rPr lang="de-DE" smtClean="0"/>
              <a:t>Fünfte Ebene</a:t>
            </a:r>
            <a:endParaRPr/>
          </a:p>
        </p:txBody>
      </p:sp>
      <p:sp>
        <p:nvSpPr>
          <p:cNvPr id="21" name="Rectangle 21"/>
          <p:cNvSpPr>
            <a:spLocks noGrp="1"/>
          </p:cNvSpPr>
          <p:nvPr>
            <p:ph type="dt" sz="half" idx="20"/>
          </p:nvPr>
        </p:nvSpPr>
        <p:spPr/>
        <p:txBody>
          <a:bodyPr/>
          <a:lstStyle>
            <a:extLst/>
          </a:lstStyle>
          <a:p>
            <a:pPr algn="r"/>
            <a:fld id="{27D93220-918A-400D-B3FA-D8B22567DEBB}" type="datetime1">
              <a:rPr kumimoji="0" lang="en-US" smtClean="0"/>
              <a:pPr algn="r"/>
              <a:t>10/4/2010</a:t>
            </a:fld>
            <a:endParaRPr kumimoji="0" lang="en-US"/>
          </a:p>
        </p:txBody>
      </p:sp>
      <p:sp>
        <p:nvSpPr>
          <p:cNvPr id="22" name="Rectangle 22"/>
          <p:cNvSpPr>
            <a:spLocks noGrp="1"/>
          </p:cNvSpPr>
          <p:nvPr>
            <p:ph type="sldNum" sz="quarter" idx="21"/>
          </p:nvPr>
        </p:nvSpPr>
        <p:spPr/>
        <p:txBody>
          <a:bodyPr/>
          <a:lstStyle>
            <a:extLst/>
          </a:lstStyle>
          <a:p>
            <a:pPr algn="r"/>
            <a:fld id="{256D3EEF-DE4E-429D-8EC4-DDC531AFF587}" type="slidenum">
              <a:rPr kumimoji="0" lang="en-US" sz="1000" smtClean="0"/>
              <a:pPr algn="r"/>
              <a:t>‹Nr.›</a:t>
            </a:fld>
            <a:endParaRPr kumimoji="0" lang="en-US"/>
          </a:p>
        </p:txBody>
      </p:sp>
      <p:sp>
        <p:nvSpPr>
          <p:cNvPr id="23" name="Rectangle 23"/>
          <p:cNvSpPr>
            <a:spLocks noGrp="1"/>
          </p:cNvSpPr>
          <p:nvPr>
            <p:ph type="ftr" sz="quarter" idx="22"/>
          </p:nvPr>
        </p:nvSpPr>
        <p:spPr/>
        <p:txBody>
          <a:bodyPr/>
          <a:lstStyle>
            <a:extLst/>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10"/>
          <p:cNvSpPr/>
          <p:nvPr/>
        </p:nvSpPr>
        <p:spPr>
          <a:xfrm>
            <a:off x="8610600" y="0"/>
            <a:ext cx="533400" cy="68580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2" name="Rectangle 2"/>
          <p:cNvSpPr>
            <a:spLocks noGrp="1"/>
          </p:cNvSpPr>
          <p:nvPr>
            <p:ph type="title"/>
          </p:nvPr>
        </p:nvSpPr>
        <p:spPr>
          <a:xfrm>
            <a:off x="8610600" y="381000"/>
            <a:ext cx="533400" cy="5867400"/>
          </a:xfrm>
          <a:prstGeom prst="rect">
            <a:avLst/>
          </a:prstGeom>
        </p:spPr>
        <p:txBody>
          <a:bodyPr vert="vert" anchor="ctr">
            <a:normAutofit/>
          </a:bodyPr>
          <a:lstStyle>
            <a:extLst/>
          </a:lstStyle>
          <a:p>
            <a:pPr eaLnBrk="1" latinLnBrk="1" hangingPunct="1"/>
            <a:r>
              <a:rPr kumimoji="0" lang="de-DE" smtClean="0"/>
              <a:t>Titelmasterformat durch Klicken bearbeiten</a:t>
            </a:r>
            <a:endParaRPr kumimoji="0" lang="en-US" smtClean="0"/>
          </a:p>
        </p:txBody>
      </p:sp>
      <p:sp>
        <p:nvSpPr>
          <p:cNvPr id="3" name="Rectangle 3"/>
          <p:cNvSpPr>
            <a:spLocks noGrp="1"/>
          </p:cNvSpPr>
          <p:nvPr>
            <p:ph type="body" idx="1"/>
          </p:nvPr>
        </p:nvSpPr>
        <p:spPr>
          <a:xfrm>
            <a:off x="304800" y="381000"/>
            <a:ext cx="8077200" cy="5867400"/>
          </a:xfrm>
          <a:prstGeom prst="rect">
            <a:avLst/>
          </a:prstGeom>
        </p:spPr>
        <p:txBody>
          <a:bodyPr vert="horz">
            <a:normAutofit/>
          </a:bodyPr>
          <a:lstStyle>
            <a:extLst/>
          </a:lstStyle>
          <a:p>
            <a:pPr lvl="0" eaLnBrk="1" latinLnBrk="1" hangingPunct="1"/>
            <a:r>
              <a:rPr kumimoji="0" lang="de-DE" smtClean="0"/>
              <a:t>Textmasterformate durch Klicken bearbeiten</a:t>
            </a:r>
          </a:p>
          <a:p>
            <a:pPr lvl="1" eaLnBrk="1" latinLnBrk="1" hangingPunct="1"/>
            <a:r>
              <a:rPr kumimoji="0" lang="de-DE" smtClean="0"/>
              <a:t>Zweite Ebene</a:t>
            </a:r>
          </a:p>
          <a:p>
            <a:pPr lvl="2" eaLnBrk="1" latinLnBrk="1" hangingPunct="1"/>
            <a:r>
              <a:rPr kumimoji="0" lang="de-DE" smtClean="0"/>
              <a:t>Dritte Ebene</a:t>
            </a:r>
          </a:p>
          <a:p>
            <a:pPr lvl="3" eaLnBrk="1" latinLnBrk="1" hangingPunct="1"/>
            <a:r>
              <a:rPr kumimoji="0" lang="de-DE" smtClean="0"/>
              <a:t>Vierte Ebene</a:t>
            </a:r>
          </a:p>
          <a:p>
            <a:pPr lvl="4" eaLnBrk="1" latinLnBrk="1" hangingPunct="1"/>
            <a:r>
              <a:rPr kumimoji="0" lang="de-DE" smtClean="0"/>
              <a:t>Fünfte Ebene</a:t>
            </a:r>
            <a:endParaRPr kumimoji="0" lang="en-US"/>
          </a:p>
        </p:txBody>
      </p:sp>
      <p:sp>
        <p:nvSpPr>
          <p:cNvPr id="4" name="Rectangle 4"/>
          <p:cNvSpPr>
            <a:spLocks noGrp="1"/>
          </p:cNvSpPr>
          <p:nvPr>
            <p:ph type="dt" sz="half" idx="2"/>
          </p:nvPr>
        </p:nvSpPr>
        <p:spPr>
          <a:xfrm>
            <a:off x="7010400" y="76200"/>
            <a:ext cx="1371600" cy="228600"/>
          </a:xfrm>
          <a:prstGeom prst="rect">
            <a:avLst/>
          </a:prstGeom>
        </p:spPr>
        <p:txBody>
          <a:bodyPr vert="horz"/>
          <a:lstStyle>
            <a:lvl1pPr algn="ctr" eaLnBrk="1" latinLnBrk="0" hangingPunct="1">
              <a:defRPr kumimoji="0" sz="1000">
                <a:solidFill>
                  <a:schemeClr val="tx1">
                    <a:tint val="65000"/>
                  </a:schemeClr>
                </a:solidFill>
              </a:defRPr>
            </a:lvl1pPr>
            <a:extLst/>
          </a:lstStyle>
          <a:p>
            <a:pPr algn="r"/>
            <a:fld id="{CCD717AA-EA39-47F3-8A0A-15B3575EDB53}" type="datetime1">
              <a:rPr kumimoji="0" lang="en-US" smtClean="0"/>
              <a:pPr algn="r"/>
              <a:t>10/4/2010</a:t>
            </a:fld>
            <a:endParaRPr kumimoji="0" lang="en-US" sz="1000" dirty="0">
              <a:solidFill>
                <a:schemeClr val="tx1">
                  <a:tint val="65000"/>
                </a:schemeClr>
              </a:solidFill>
            </a:endParaRPr>
          </a:p>
        </p:txBody>
      </p:sp>
      <p:sp>
        <p:nvSpPr>
          <p:cNvPr id="6" name="Rectangle 6"/>
          <p:cNvSpPr>
            <a:spLocks noGrp="1"/>
          </p:cNvSpPr>
          <p:nvPr>
            <p:ph type="sldNum" sz="quarter" idx="4"/>
          </p:nvPr>
        </p:nvSpPr>
        <p:spPr>
          <a:xfrm>
            <a:off x="6504432" y="6473952"/>
            <a:ext cx="990600" cy="304800"/>
          </a:xfrm>
          <a:prstGeom prst="rect">
            <a:avLst/>
          </a:prstGeom>
        </p:spPr>
        <p:txBody>
          <a:bodyPr vert="horz" anchor="ctr"/>
          <a:lstStyle>
            <a:lvl1pPr algn="r" eaLnBrk="1" latinLnBrk="0" hangingPunct="1">
              <a:defRPr kumimoji="0" sz="1000"/>
            </a:lvl1pPr>
            <a:extLst/>
          </a:lstStyle>
          <a:p>
            <a:pPr algn="r"/>
            <a:fld id="{256D3EEF-DE4E-429D-8EC4-DDC531AFF587}" type="slidenum">
              <a:rPr kumimoji="0" lang="en-US" sz="1000" smtClean="0"/>
              <a:pPr algn="r"/>
              <a:t>‹Nr.›</a:t>
            </a:fld>
            <a:endParaRPr kumimoji="0" lang="en-US" sz="1000" dirty="0"/>
          </a:p>
        </p:txBody>
      </p:sp>
      <p:sp>
        <p:nvSpPr>
          <p:cNvPr id="11" name="Rectangle 10"/>
          <p:cNvSpPr/>
          <p:nvPr/>
        </p:nvSpPr>
        <p:spPr>
          <a:xfrm>
            <a:off x="0" y="0"/>
            <a:ext cx="76200" cy="68580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kumimoji="0" lang="en-US" dirty="0"/>
          </a:p>
        </p:txBody>
      </p:sp>
      <p:sp>
        <p:nvSpPr>
          <p:cNvPr id="12" name="Rectangle 12"/>
          <p:cNvSpPr>
            <a:spLocks noGrp="1"/>
          </p:cNvSpPr>
          <p:nvPr>
            <p:ph type="ftr" sz="quarter" idx="3"/>
          </p:nvPr>
        </p:nvSpPr>
        <p:spPr>
          <a:xfrm>
            <a:off x="2705100" y="6477000"/>
            <a:ext cx="3733800" cy="304800"/>
          </a:xfrm>
          <a:prstGeom prst="rect">
            <a:avLst/>
          </a:prstGeom>
        </p:spPr>
        <p:txBody>
          <a:bodyPr vert="horz" anchor="ctr"/>
          <a:lstStyle>
            <a:lvl1pPr algn="ctr" eaLnBrk="1" latinLnBrk="0" hangingPunct="1">
              <a:defRPr kumimoji="0" sz="1000">
                <a:solidFill>
                  <a:sysClr val="windowText" lastClr="000000"/>
                </a:solidFill>
              </a:defRPr>
            </a:lvl1pPr>
            <a:extLst/>
          </a:lstStyle>
          <a:p>
            <a:endParaRPr kumimoji="0" lang="en-US" sz="1000" dirty="0">
              <a:solidFill>
                <a:sysClr val="windowText" lastClr="000000"/>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3" r:id="rId10"/>
    <p:sldLayoutId id="2147483658" r:id="rId11"/>
    <p:sldLayoutId id="2147483659" r:id="rId12"/>
    <p:sldLayoutId id="2147483660" r:id="rId13"/>
    <p:sldLayoutId id="2147483661" r:id="rId14"/>
    <p:sldLayoutId id="2147483662" r:id="rId15"/>
    <p:sldLayoutId id="2147483664" r:id="rId16"/>
    <p:sldLayoutId id="2147483665" r:id="rId17"/>
  </p:sldLayoutIdLst>
  <p:timing>
    <p:tnLst>
      <p:par>
        <p:cTn xmlns:p14="http://schemas.microsoft.com/office/powerpoint/2010/main" id="1" dur="indefinite" restart="never" nodeType="tmRoot"/>
      </p:par>
    </p:tnLst>
  </p:timing>
  <p:hf sldNum="0" hdr="0" ftr="0" dt="0"/>
  <p:txStyles>
    <p:titleStyle>
      <a:lvl1pPr algn="l" rtl="0" eaLnBrk="1" latinLnBrk="0" hangingPunct="1">
        <a:spcBef>
          <a:spcPct val="0"/>
        </a:spcBef>
        <a:buNone/>
        <a:defRPr kumimoji="0" sz="2400" cap="small" spc="0" baseline="0">
          <a:solidFill>
            <a:schemeClr val="bg1"/>
          </a:solidFill>
          <a:latin typeface="+mj-lt"/>
          <a:ea typeface="+mj-ea"/>
          <a:cs typeface="+mj-cs"/>
        </a:defRPr>
      </a:lvl1pPr>
      <a:extLst/>
    </p:titleStyle>
    <p:bodyStyle>
      <a:lvl1pPr marL="0" marR="0" indent="0" algn="l" rtl="0" eaLnBrk="1" latinLnBrk="0" hangingPunct="1">
        <a:spcBef>
          <a:spcPct val="20000"/>
        </a:spcBef>
        <a:buFontTx/>
        <a:buNone/>
        <a:defRPr kumimoji="0" sz="1100">
          <a:solidFill>
            <a:schemeClr val="tx1"/>
          </a:solidFill>
          <a:latin typeface="+mn-lt"/>
          <a:ea typeface="+mn-ea"/>
          <a:cs typeface="+mn-cs"/>
        </a:defRPr>
      </a:lvl1pPr>
      <a:lvl2pPr marL="742950" indent="-285750" algn="l" rtl="0" eaLnBrk="1" latinLnBrk="0" hangingPunct="1">
        <a:spcBef>
          <a:spcPct val="20000"/>
        </a:spcBef>
        <a:buFontTx/>
        <a:buNone/>
        <a:defRPr kumimoji="0" sz="1100">
          <a:solidFill>
            <a:schemeClr val="tx1"/>
          </a:solidFill>
          <a:latin typeface="+mn-lt"/>
          <a:ea typeface="+mn-ea"/>
          <a:cs typeface="+mn-cs"/>
        </a:defRPr>
      </a:lvl2pPr>
      <a:lvl3pPr marL="1143000" indent="-228600" algn="l" rtl="0" eaLnBrk="1" latinLnBrk="0" hangingPunct="1">
        <a:spcBef>
          <a:spcPct val="20000"/>
        </a:spcBef>
        <a:buFontTx/>
        <a:buNone/>
        <a:defRPr kumimoji="0" sz="1100">
          <a:solidFill>
            <a:schemeClr val="tx1"/>
          </a:solidFill>
          <a:latin typeface="+mn-lt"/>
          <a:ea typeface="+mn-ea"/>
          <a:cs typeface="+mn-cs"/>
        </a:defRPr>
      </a:lvl3pPr>
      <a:lvl4pPr marL="1600200" indent="-228600" algn="l" rtl="0" eaLnBrk="1" latinLnBrk="0" hangingPunct="1">
        <a:spcBef>
          <a:spcPct val="20000"/>
        </a:spcBef>
        <a:buFontTx/>
        <a:buNone/>
        <a:defRPr kumimoji="0" sz="1100">
          <a:solidFill>
            <a:schemeClr val="tx1"/>
          </a:solidFill>
          <a:latin typeface="+mn-lt"/>
          <a:ea typeface="+mn-ea"/>
          <a:cs typeface="+mn-cs"/>
        </a:defRPr>
      </a:lvl4pPr>
      <a:lvl5pPr marL="2057400" indent="-228600" algn="l" rtl="0" eaLnBrk="1" latinLnBrk="0" hangingPunct="1">
        <a:spcBef>
          <a:spcPct val="20000"/>
        </a:spcBef>
        <a:buFontTx/>
        <a:buNone/>
        <a:defRPr kumimoji="0" sz="1100">
          <a:solidFill>
            <a:schemeClr val="tx1"/>
          </a:solidFill>
          <a:latin typeface="+mn-lt"/>
          <a:ea typeface="+mn-ea"/>
          <a:cs typeface="+mn-cs"/>
        </a:defRPr>
      </a:lvl5pPr>
      <a:lvl6pPr marL="2514600" indent="-228600" algn="l" rtl="0" eaLnBrk="1" latinLnBrk="0" hangingPunct="1">
        <a:spcBef>
          <a:spcPct val="20000"/>
        </a:spcBef>
        <a:buChar char="•"/>
        <a:defRPr kumimoji="0" sz="2000">
          <a:solidFill>
            <a:schemeClr val="tx1"/>
          </a:solidFill>
          <a:latin typeface="+mn-lt"/>
          <a:ea typeface="+mn-ea"/>
          <a:cs typeface="+mn-cs"/>
        </a:defRPr>
      </a:lvl6pPr>
      <a:lvl7pPr marL="2971800" indent="-228600" algn="l" rtl="0" eaLnBrk="1" latinLnBrk="0" hangingPunct="1">
        <a:spcBef>
          <a:spcPct val="20000"/>
        </a:spcBef>
        <a:buChar char="•"/>
        <a:defRPr kumimoji="0" sz="2000">
          <a:solidFill>
            <a:schemeClr val="tx1"/>
          </a:solidFill>
          <a:latin typeface="+mn-lt"/>
          <a:ea typeface="+mn-ea"/>
          <a:cs typeface="+mn-cs"/>
        </a:defRPr>
      </a:lvl7pPr>
      <a:lvl8pPr marL="3429000" indent="-228600" algn="l" rtl="0" eaLnBrk="1" latinLnBrk="0" hangingPunct="1">
        <a:spcBef>
          <a:spcPct val="20000"/>
        </a:spcBef>
        <a:buChar char="•"/>
        <a:defRPr kumimoji="0" sz="2000">
          <a:solidFill>
            <a:schemeClr val="tx1"/>
          </a:solidFill>
          <a:latin typeface="+mn-lt"/>
          <a:ea typeface="+mn-ea"/>
          <a:cs typeface="+mn-cs"/>
        </a:defRPr>
      </a:lvl8pPr>
      <a:lvl9pPr marL="3886200" indent="-228600" algn="l" rtl="0" eaLnBrk="1" latinLnBrk="0" hangingPunct="1">
        <a:spcBef>
          <a:spcPct val="20000"/>
        </a:spcBef>
        <a:buChar char="•"/>
        <a:defRPr kumimoji="0" sz="2000">
          <a:solidFill>
            <a:schemeClr val="tx1"/>
          </a:solidFill>
          <a:latin typeface="+mn-lt"/>
          <a:ea typeface="+mn-ea"/>
          <a:cs typeface="+mn-cs"/>
        </a:defRPr>
      </a:lvl9pPr>
      <a:extLst/>
    </p:bodyStyle>
    <p:otherStyle>
      <a:lvl1pPr marL="0" algn="l" rtl="0" eaLnBrk="1" latinLnBrk="0" hangingPunct="1">
        <a:defRPr kumimoji="0">
          <a:solidFill>
            <a:schemeClr val="tx1"/>
          </a:solidFill>
          <a:latin typeface="+mn-lt"/>
          <a:ea typeface="+mn-ea"/>
          <a:cs typeface="+mn-cs"/>
        </a:defRPr>
      </a:lvl1pPr>
      <a:lvl2pPr marL="457200" algn="l" rtl="0" eaLnBrk="1" latinLnBrk="0" hangingPunct="1">
        <a:defRPr kumimoji="0">
          <a:solidFill>
            <a:schemeClr val="tx1"/>
          </a:solidFill>
          <a:latin typeface="+mn-lt"/>
          <a:ea typeface="+mn-ea"/>
          <a:cs typeface="+mn-cs"/>
        </a:defRPr>
      </a:lvl2pPr>
      <a:lvl3pPr marL="914400" algn="l" rtl="0" eaLnBrk="1" latinLnBrk="0" hangingPunct="1">
        <a:defRPr kumimoji="0">
          <a:solidFill>
            <a:schemeClr val="tx1"/>
          </a:solidFill>
          <a:latin typeface="+mn-lt"/>
          <a:ea typeface="+mn-ea"/>
          <a:cs typeface="+mn-cs"/>
        </a:defRPr>
      </a:lvl3pPr>
      <a:lvl4pPr marL="1371600" algn="l" rtl="0" eaLnBrk="1" latinLnBrk="0" hangingPunct="1">
        <a:defRPr kumimoji="0">
          <a:solidFill>
            <a:schemeClr val="tx1"/>
          </a:solidFill>
          <a:latin typeface="+mn-lt"/>
          <a:ea typeface="+mn-ea"/>
          <a:cs typeface="+mn-cs"/>
        </a:defRPr>
      </a:lvl4pPr>
      <a:lvl5pPr marL="1828800" algn="l" rtl="0" eaLnBrk="1" latinLnBrk="0" hangingPunct="1">
        <a:defRPr kumimoji="0">
          <a:solidFill>
            <a:schemeClr val="tx1"/>
          </a:solidFill>
          <a:latin typeface="+mn-lt"/>
          <a:ea typeface="+mn-ea"/>
          <a:cs typeface="+mn-cs"/>
        </a:defRPr>
      </a:lvl5pPr>
      <a:lvl6pPr marL="2286000" algn="l" rtl="0" eaLnBrk="1" latinLnBrk="0" hangingPunct="1">
        <a:defRPr kumimoji="0">
          <a:solidFill>
            <a:schemeClr val="tx1"/>
          </a:solidFill>
          <a:latin typeface="+mn-lt"/>
          <a:ea typeface="+mn-ea"/>
          <a:cs typeface="+mn-cs"/>
        </a:defRPr>
      </a:lvl6pPr>
      <a:lvl7pPr marL="2743200" algn="l" rtl="0" eaLnBrk="1" latinLnBrk="0" hangingPunct="1">
        <a:defRPr kumimoji="0">
          <a:solidFill>
            <a:schemeClr val="tx1"/>
          </a:solidFill>
          <a:latin typeface="+mn-lt"/>
          <a:ea typeface="+mn-ea"/>
          <a:cs typeface="+mn-cs"/>
        </a:defRPr>
      </a:lvl7pPr>
      <a:lvl8pPr marL="3200400" algn="l" rtl="0" eaLnBrk="1" latinLnBrk="0" hangingPunct="1">
        <a:defRPr kumimoji="0">
          <a:solidFill>
            <a:schemeClr val="tx1"/>
          </a:solidFill>
          <a:latin typeface="+mn-lt"/>
          <a:ea typeface="+mn-ea"/>
          <a:cs typeface="+mn-cs"/>
        </a:defRPr>
      </a:lvl8pPr>
      <a:lvl9pPr marL="3657600" algn="l" rtl="0" eaLnBrk="1" latinLnBrk="0" hangingPunct="1">
        <a:defRPr kumimoji="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12" Type="http://schemas.openxmlformats.org/officeDocument/2006/relationships/chart" Target="../charts/chart12.xml"/><Relationship Id="rId2" Type="http://schemas.openxmlformats.org/officeDocument/2006/relationships/diagramData" Target="../diagrams/data2.xml"/><Relationship Id="rId1" Type="http://schemas.openxmlformats.org/officeDocument/2006/relationships/slideLayout" Target="../slideLayouts/slideLayout17.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8" Type="http://schemas.openxmlformats.org/officeDocument/2006/relationships/chart" Target="../charts/chart14.xml"/><Relationship Id="rId3" Type="http://schemas.openxmlformats.org/officeDocument/2006/relationships/diagramLayout" Target="../diagrams/layout4.xml"/><Relationship Id="rId7" Type="http://schemas.openxmlformats.org/officeDocument/2006/relationships/chart" Target="../charts/chart13.xml"/><Relationship Id="rId2" Type="http://schemas.openxmlformats.org/officeDocument/2006/relationships/diagramData" Target="../diagrams/data4.xml"/><Relationship Id="rId1" Type="http://schemas.openxmlformats.org/officeDocument/2006/relationships/slideLayout" Target="../slideLayouts/slideLayout1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3.png"/><Relationship Id="rId2" Type="http://schemas.openxmlformats.org/officeDocument/2006/relationships/diagramData" Target="../diagrams/data5.xml"/><Relationship Id="rId1" Type="http://schemas.openxmlformats.org/officeDocument/2006/relationships/slideLayout" Target="../slideLayouts/slideLayout1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chart" Target="../charts/chart17.xml"/><Relationship Id="rId1" Type="http://schemas.openxmlformats.org/officeDocument/2006/relationships/slideLayout" Target="../slideLayouts/slideLayout17.xml"/><Relationship Id="rId4" Type="http://schemas.openxmlformats.org/officeDocument/2006/relationships/chart" Target="../charts/chart18.xml"/></Relationships>
</file>

<file path=ppt/slides/_rels/slide16.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chart" Target="../charts/chart19.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chart" Target="../charts/chart21.xml"/><Relationship Id="rId2" Type="http://schemas.openxmlformats.org/officeDocument/2006/relationships/diagramData" Target="../diagrams/data6.xml"/><Relationship Id="rId1" Type="http://schemas.openxmlformats.org/officeDocument/2006/relationships/slideLayout" Target="../slideLayouts/slideLayout1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chart" Target="../charts/chart22.xml"/><Relationship Id="rId2" Type="http://schemas.openxmlformats.org/officeDocument/2006/relationships/diagramData" Target="../diagrams/data7.xml"/><Relationship Id="rId1" Type="http://schemas.openxmlformats.org/officeDocument/2006/relationships/slideLayout" Target="../slideLayouts/slideLayout1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chart" Target="../charts/chart23.xml"/><Relationship Id="rId1" Type="http://schemas.openxmlformats.org/officeDocument/2006/relationships/slideLayout" Target="../slideLayouts/slideLayout17.xml"/><Relationship Id="rId4" Type="http://schemas.openxmlformats.org/officeDocument/2006/relationships/chart" Target="../charts/chart25.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chart" Target="../charts/chart26.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chart" Target="../charts/chart27.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5.png"/><Relationship Id="rId1" Type="http://schemas.openxmlformats.org/officeDocument/2006/relationships/slideLayout" Target="../slideLayouts/slideLayout1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29.xml"/><Relationship Id="rId1" Type="http://schemas.openxmlformats.org/officeDocument/2006/relationships/slideLayout" Target="../slideLayouts/slideLayout17.xml"/><Relationship Id="rId4" Type="http://schemas.openxmlformats.org/officeDocument/2006/relationships/chart" Target="../charts/chart3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17.xml"/><Relationship Id="rId4" Type="http://schemas.openxmlformats.org/officeDocument/2006/relationships/chart" Target="../charts/chart10.xml"/></Relationships>
</file>

<file path=ppt/slides/_rels/slide9.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en-US" dirty="0" smtClean="0"/>
              <a:t>Maximizing Transaction Opportunities in the World</a:t>
            </a:r>
            <a:endParaRPr lang="de-DE" dirty="0"/>
          </a:p>
        </p:txBody>
      </p:sp>
      <p:sp>
        <p:nvSpPr>
          <p:cNvPr id="3" name="Untertitel 2"/>
          <p:cNvSpPr>
            <a:spLocks noGrp="1"/>
          </p:cNvSpPr>
          <p:nvPr>
            <p:ph type="subTitle" idx="1"/>
          </p:nvPr>
        </p:nvSpPr>
        <p:spPr/>
        <p:txBody>
          <a:bodyPr>
            <a:normAutofit fontScale="92500" lnSpcReduction="10000"/>
          </a:bodyPr>
          <a:lstStyle/>
          <a:p>
            <a:r>
              <a:rPr lang="de-DE" dirty="0" err="1" smtClean="0"/>
              <a:t>Example</a:t>
            </a:r>
            <a:r>
              <a:rPr lang="de-DE" dirty="0" smtClean="0"/>
              <a:t> Pitch Book</a:t>
            </a:r>
            <a:endParaRPr lang="de-DE" dirty="0"/>
          </a:p>
        </p:txBody>
      </p:sp>
    </p:spTree>
    <p:extLst>
      <p:ext uri="{BB962C8B-B14F-4D97-AF65-F5344CB8AC3E}">
        <p14:creationId xmlns:p14="http://schemas.microsoft.com/office/powerpoint/2010/main" val="33142806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9</a:t>
            </a:r>
            <a:endParaRPr lang="de-DE" dirty="0"/>
          </a:p>
        </p:txBody>
      </p:sp>
      <p:graphicFrame>
        <p:nvGraphicFramePr>
          <p:cNvPr id="4" name="Diagramm 3"/>
          <p:cNvGraphicFramePr/>
          <p:nvPr>
            <p:extLst>
              <p:ext uri="{D42A27DB-BD31-4B8C-83A1-F6EECF244321}">
                <p14:modId xmlns:p14="http://schemas.microsoft.com/office/powerpoint/2010/main" val="1247759051"/>
              </p:ext>
            </p:extLst>
          </p:nvPr>
        </p:nvGraphicFramePr>
        <p:xfrm>
          <a:off x="4427984" y="1484784"/>
          <a:ext cx="3312368" cy="12703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nhaltsplatzhalter 4"/>
          <p:cNvGraphicFramePr>
            <a:graphicFrameLocks/>
          </p:cNvGraphicFramePr>
          <p:nvPr>
            <p:extLst>
              <p:ext uri="{D42A27DB-BD31-4B8C-83A1-F6EECF244321}">
                <p14:modId xmlns:p14="http://schemas.microsoft.com/office/powerpoint/2010/main" val="2688410328"/>
              </p:ext>
            </p:extLst>
          </p:nvPr>
        </p:nvGraphicFramePr>
        <p:xfrm>
          <a:off x="251520" y="3140968"/>
          <a:ext cx="3024336" cy="24482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Inhaltsplatzhalter 2"/>
          <p:cNvSpPr txBox="1">
            <a:spLocks/>
          </p:cNvSpPr>
          <p:nvPr/>
        </p:nvSpPr>
        <p:spPr>
          <a:xfrm>
            <a:off x="6156176" y="3779415"/>
            <a:ext cx="2364406"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7" name="Inhaltsplatzhalter 2"/>
          <p:cNvSpPr txBox="1">
            <a:spLocks/>
          </p:cNvSpPr>
          <p:nvPr/>
        </p:nvSpPr>
        <p:spPr>
          <a:xfrm>
            <a:off x="6156176" y="3491384"/>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8" name="Inhaltsplatzhalter 2"/>
          <p:cNvSpPr txBox="1">
            <a:spLocks/>
          </p:cNvSpPr>
          <p:nvPr/>
        </p:nvSpPr>
        <p:spPr>
          <a:xfrm>
            <a:off x="3705548" y="3779415"/>
            <a:ext cx="2365920"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9" name="Inhaltsplatzhalter 2"/>
          <p:cNvSpPr txBox="1">
            <a:spLocks/>
          </p:cNvSpPr>
          <p:nvPr/>
        </p:nvSpPr>
        <p:spPr>
          <a:xfrm>
            <a:off x="3707904" y="3491384"/>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3</a:t>
            </a:r>
            <a:endParaRPr lang="en-US" sz="1200" b="1" dirty="0" smtClean="0">
              <a:solidFill>
                <a:schemeClr val="bg1"/>
              </a:solidFill>
            </a:endParaRPr>
          </a:p>
        </p:txBody>
      </p:sp>
      <p:graphicFrame>
        <p:nvGraphicFramePr>
          <p:cNvPr id="10" name="Diagramm 9"/>
          <p:cNvGraphicFramePr/>
          <p:nvPr>
            <p:extLst>
              <p:ext uri="{D42A27DB-BD31-4B8C-83A1-F6EECF244321}">
                <p14:modId xmlns:p14="http://schemas.microsoft.com/office/powerpoint/2010/main" val="2703072573"/>
              </p:ext>
            </p:extLst>
          </p:nvPr>
        </p:nvGraphicFramePr>
        <p:xfrm>
          <a:off x="107504" y="908720"/>
          <a:ext cx="3024336" cy="2094047"/>
        </p:xfrm>
        <a:graphic>
          <a:graphicData uri="http://schemas.openxmlformats.org/drawingml/2006/chart">
            <c:chart xmlns:c="http://schemas.openxmlformats.org/drawingml/2006/chart" xmlns:r="http://schemas.openxmlformats.org/officeDocument/2006/relationships" r:id="rId12"/>
          </a:graphicData>
        </a:graphic>
      </p:graphicFrame>
    </p:spTree>
    <p:extLst>
      <p:ext uri="{BB962C8B-B14F-4D97-AF65-F5344CB8AC3E}">
        <p14:creationId xmlns:p14="http://schemas.microsoft.com/office/powerpoint/2010/main" val="79636274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8538592" y="381000"/>
            <a:ext cx="533400" cy="5867400"/>
          </a:xfrm>
        </p:spPr>
        <p:txBody>
          <a:bodyPr>
            <a:normAutofit fontScale="90000"/>
          </a:bodyPr>
          <a:lstStyle/>
          <a:p>
            <a:r>
              <a:rPr lang="de-DE" dirty="0" smtClean="0"/>
              <a:t>Slide 15</a:t>
            </a:r>
            <a:endParaRPr lang="de-DE" dirty="0"/>
          </a:p>
        </p:txBody>
      </p:sp>
      <p:sp>
        <p:nvSpPr>
          <p:cNvPr id="4" name="Gleichschenkliges Dreieck 3"/>
          <p:cNvSpPr/>
          <p:nvPr/>
        </p:nvSpPr>
        <p:spPr>
          <a:xfrm>
            <a:off x="611560" y="692696"/>
            <a:ext cx="7488832" cy="1008112"/>
          </a:xfrm>
          <a:prstGeom prst="triangle">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Services</a:t>
            </a:r>
          </a:p>
          <a:p>
            <a:pPr algn="ctr"/>
            <a:endParaRPr lang="de-DE" dirty="0"/>
          </a:p>
        </p:txBody>
      </p:sp>
      <p:sp>
        <p:nvSpPr>
          <p:cNvPr id="5" name="Rechteck 4"/>
          <p:cNvSpPr/>
          <p:nvPr/>
        </p:nvSpPr>
        <p:spPr>
          <a:xfrm>
            <a:off x="611560" y="2276872"/>
            <a:ext cx="1368152" cy="25922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endParaRPr lang="en-US" sz="700" dirty="0" smtClean="0"/>
          </a:p>
        </p:txBody>
      </p:sp>
      <p:sp>
        <p:nvSpPr>
          <p:cNvPr id="6" name="Rechteck 5"/>
          <p:cNvSpPr/>
          <p:nvPr/>
        </p:nvSpPr>
        <p:spPr>
          <a:xfrm>
            <a:off x="2132112" y="2276872"/>
            <a:ext cx="1368152" cy="259228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endParaRPr lang="en-US" sz="700" dirty="0" smtClean="0"/>
          </a:p>
        </p:txBody>
      </p:sp>
      <p:sp>
        <p:nvSpPr>
          <p:cNvPr id="7" name="Rechteck 6"/>
          <p:cNvSpPr/>
          <p:nvPr/>
        </p:nvSpPr>
        <p:spPr>
          <a:xfrm>
            <a:off x="3677196" y="2276872"/>
            <a:ext cx="1368152" cy="25922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p>
          <a:p>
            <a:pPr marL="171450" indent="-171450">
              <a:buFont typeface="Arial" pitchFamily="34" charset="0"/>
              <a:buChar char="•"/>
            </a:pPr>
            <a:r>
              <a:rPr lang="en-US" sz="700" dirty="0" smtClean="0"/>
              <a:t>The bedding was hardly able to cover it and seemed ready to slide off any moment.</a:t>
            </a:r>
          </a:p>
          <a:p>
            <a:endParaRPr lang="en-US" sz="700" dirty="0" smtClean="0"/>
          </a:p>
        </p:txBody>
      </p:sp>
      <p:sp>
        <p:nvSpPr>
          <p:cNvPr id="8" name="Rechteck 7"/>
          <p:cNvSpPr/>
          <p:nvPr/>
        </p:nvSpPr>
        <p:spPr>
          <a:xfrm>
            <a:off x="5197748" y="2276872"/>
            <a:ext cx="1368152" cy="259228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endParaRPr lang="en-US" sz="700" dirty="0" smtClean="0"/>
          </a:p>
        </p:txBody>
      </p:sp>
      <p:sp>
        <p:nvSpPr>
          <p:cNvPr id="9" name="Rechteck 8"/>
          <p:cNvSpPr/>
          <p:nvPr/>
        </p:nvSpPr>
        <p:spPr>
          <a:xfrm>
            <a:off x="6732240" y="2276872"/>
            <a:ext cx="1368152" cy="259228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p:txBody>
      </p:sp>
      <p:sp>
        <p:nvSpPr>
          <p:cNvPr id="10" name="Rechteck 9"/>
          <p:cNvSpPr/>
          <p:nvPr/>
        </p:nvSpPr>
        <p:spPr>
          <a:xfrm>
            <a:off x="611560" y="1844824"/>
            <a:ext cx="1368152" cy="35165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dirty="0" smtClean="0"/>
              <a:t>1</a:t>
            </a:r>
            <a:endParaRPr lang="de-DE" dirty="0"/>
          </a:p>
        </p:txBody>
      </p:sp>
      <p:sp>
        <p:nvSpPr>
          <p:cNvPr id="11" name="Rechteck 10"/>
          <p:cNvSpPr/>
          <p:nvPr/>
        </p:nvSpPr>
        <p:spPr>
          <a:xfrm>
            <a:off x="2132112" y="1844824"/>
            <a:ext cx="1368152" cy="3516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2</a:t>
            </a:r>
            <a:endParaRPr lang="de-DE" dirty="0"/>
          </a:p>
        </p:txBody>
      </p:sp>
      <p:sp>
        <p:nvSpPr>
          <p:cNvPr id="12" name="Rechteck 11"/>
          <p:cNvSpPr/>
          <p:nvPr/>
        </p:nvSpPr>
        <p:spPr>
          <a:xfrm>
            <a:off x="3677196" y="1844824"/>
            <a:ext cx="1368152" cy="35165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dirty="0" smtClean="0"/>
              <a:t>3</a:t>
            </a:r>
            <a:endParaRPr lang="de-DE" dirty="0"/>
          </a:p>
        </p:txBody>
      </p:sp>
      <p:sp>
        <p:nvSpPr>
          <p:cNvPr id="13" name="Rechteck 12"/>
          <p:cNvSpPr/>
          <p:nvPr/>
        </p:nvSpPr>
        <p:spPr>
          <a:xfrm>
            <a:off x="5197748" y="1844824"/>
            <a:ext cx="1368152" cy="3516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4</a:t>
            </a:r>
            <a:endParaRPr lang="de-DE" dirty="0"/>
          </a:p>
        </p:txBody>
      </p:sp>
      <p:sp>
        <p:nvSpPr>
          <p:cNvPr id="14" name="Rechteck 13"/>
          <p:cNvSpPr/>
          <p:nvPr/>
        </p:nvSpPr>
        <p:spPr>
          <a:xfrm>
            <a:off x="6732240" y="1844824"/>
            <a:ext cx="1368152" cy="35165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dirty="0" smtClean="0"/>
              <a:t>5</a:t>
            </a:r>
            <a:endParaRPr lang="de-DE" dirty="0"/>
          </a:p>
        </p:txBody>
      </p:sp>
      <p:sp>
        <p:nvSpPr>
          <p:cNvPr id="15" name="Rechteck 14"/>
          <p:cNvSpPr/>
          <p:nvPr/>
        </p:nvSpPr>
        <p:spPr>
          <a:xfrm>
            <a:off x="611560" y="5013176"/>
            <a:ext cx="1368152" cy="35165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dirty="0" smtClean="0"/>
              <a:t>…</a:t>
            </a:r>
            <a:endParaRPr lang="de-DE" dirty="0"/>
          </a:p>
        </p:txBody>
      </p:sp>
      <p:sp>
        <p:nvSpPr>
          <p:cNvPr id="16" name="Rechteck 15"/>
          <p:cNvSpPr/>
          <p:nvPr/>
        </p:nvSpPr>
        <p:spPr>
          <a:xfrm>
            <a:off x="2132112" y="5013176"/>
            <a:ext cx="1368152" cy="3516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a:t>
            </a:r>
            <a:endParaRPr lang="de-DE" dirty="0"/>
          </a:p>
        </p:txBody>
      </p:sp>
      <p:sp>
        <p:nvSpPr>
          <p:cNvPr id="17" name="Rechteck 16"/>
          <p:cNvSpPr/>
          <p:nvPr/>
        </p:nvSpPr>
        <p:spPr>
          <a:xfrm>
            <a:off x="3677196" y="5013176"/>
            <a:ext cx="1368152" cy="35165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dirty="0" smtClean="0"/>
              <a:t>…</a:t>
            </a:r>
            <a:endParaRPr lang="de-DE" dirty="0"/>
          </a:p>
        </p:txBody>
      </p:sp>
      <p:sp>
        <p:nvSpPr>
          <p:cNvPr id="18" name="Rechteck 17"/>
          <p:cNvSpPr/>
          <p:nvPr/>
        </p:nvSpPr>
        <p:spPr>
          <a:xfrm>
            <a:off x="5197748" y="5013176"/>
            <a:ext cx="1368152" cy="3516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a:t>
            </a:r>
            <a:endParaRPr lang="de-DE" dirty="0"/>
          </a:p>
        </p:txBody>
      </p:sp>
      <p:sp>
        <p:nvSpPr>
          <p:cNvPr id="19" name="Rechteck 18"/>
          <p:cNvSpPr/>
          <p:nvPr/>
        </p:nvSpPr>
        <p:spPr>
          <a:xfrm>
            <a:off x="6732240" y="5013176"/>
            <a:ext cx="1368152" cy="35165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dirty="0" smtClean="0"/>
              <a:t>…</a:t>
            </a:r>
            <a:endParaRPr lang="de-DE" dirty="0"/>
          </a:p>
        </p:txBody>
      </p:sp>
      <p:sp>
        <p:nvSpPr>
          <p:cNvPr id="21" name="Textfeld 20"/>
          <p:cNvSpPr txBox="1"/>
          <p:nvPr/>
        </p:nvSpPr>
        <p:spPr>
          <a:xfrm>
            <a:off x="4124300" y="5651668"/>
            <a:ext cx="3960440" cy="415498"/>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050" dirty="0"/>
              <a:t>The European languages are members of the same family. Their separate existence is a myth</a:t>
            </a:r>
            <a:r>
              <a:rPr lang="en-US" sz="1050" dirty="0" smtClean="0"/>
              <a:t>.</a:t>
            </a:r>
            <a:endParaRPr lang="en-US" sz="1200" dirty="0"/>
          </a:p>
        </p:txBody>
      </p:sp>
    </p:spTree>
    <p:extLst>
      <p:ext uri="{BB962C8B-B14F-4D97-AF65-F5344CB8AC3E}">
        <p14:creationId xmlns:p14="http://schemas.microsoft.com/office/powerpoint/2010/main" val="131473918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107504" y="980728"/>
            <a:ext cx="8280920" cy="1440160"/>
          </a:xfrm>
          <a:prstGeom prst="rect">
            <a:avLst/>
          </a:prstGeom>
          <a:solidFill>
            <a:schemeClr val="bg2">
              <a:lumMod val="90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de-DE"/>
          </a:p>
        </p:txBody>
      </p:sp>
      <p:sp>
        <p:nvSpPr>
          <p:cNvPr id="3" name="Titel 2"/>
          <p:cNvSpPr>
            <a:spLocks noGrp="1"/>
          </p:cNvSpPr>
          <p:nvPr>
            <p:ph type="title"/>
          </p:nvPr>
        </p:nvSpPr>
        <p:spPr/>
        <p:txBody>
          <a:bodyPr>
            <a:normAutofit fontScale="90000"/>
          </a:bodyPr>
          <a:lstStyle/>
          <a:p>
            <a:r>
              <a:rPr lang="de-DE" dirty="0" smtClean="0"/>
              <a:t>Slide 11</a:t>
            </a:r>
            <a:endParaRPr lang="de-DE" dirty="0"/>
          </a:p>
        </p:txBody>
      </p:sp>
      <p:sp>
        <p:nvSpPr>
          <p:cNvPr id="8" name="Rechteck 7"/>
          <p:cNvSpPr/>
          <p:nvPr/>
        </p:nvSpPr>
        <p:spPr>
          <a:xfrm>
            <a:off x="107504" y="2420888"/>
            <a:ext cx="8280920" cy="1440160"/>
          </a:xfrm>
          <a:prstGeom prst="rect">
            <a:avLst/>
          </a:prstGeom>
          <a:solidFill>
            <a:schemeClr val="bg2">
              <a:lumMod val="5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de-DE"/>
          </a:p>
        </p:txBody>
      </p:sp>
      <p:graphicFrame>
        <p:nvGraphicFramePr>
          <p:cNvPr id="5" name="Inhaltsplatzhalter 3"/>
          <p:cNvGraphicFramePr>
            <a:graphicFrameLocks noGrp="1"/>
          </p:cNvGraphicFramePr>
          <p:nvPr>
            <p:extLst>
              <p:ext uri="{D42A27DB-BD31-4B8C-83A1-F6EECF244321}">
                <p14:modId xmlns:p14="http://schemas.microsoft.com/office/powerpoint/2010/main" val="2780408521"/>
              </p:ext>
            </p:extLst>
          </p:nvPr>
        </p:nvGraphicFramePr>
        <p:xfrm>
          <a:off x="251520" y="1196752"/>
          <a:ext cx="3322712" cy="2520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Inhaltsplatzhalter 2"/>
          <p:cNvSpPr txBox="1">
            <a:spLocks/>
          </p:cNvSpPr>
          <p:nvPr/>
        </p:nvSpPr>
        <p:spPr>
          <a:xfrm>
            <a:off x="3707904" y="1124745"/>
            <a:ext cx="4536504" cy="1152128"/>
          </a:xfrm>
          <a:prstGeom prst="rect">
            <a:avLst/>
          </a:prstGeom>
          <a:solidFill>
            <a:schemeClr val="bg1"/>
          </a:solidFill>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2" name="Inhaltsplatzhalter 2"/>
          <p:cNvSpPr txBox="1">
            <a:spLocks/>
          </p:cNvSpPr>
          <p:nvPr/>
        </p:nvSpPr>
        <p:spPr>
          <a:xfrm>
            <a:off x="3707904" y="2564904"/>
            <a:ext cx="4536504" cy="1152128"/>
          </a:xfrm>
          <a:prstGeom prst="rect">
            <a:avLst/>
          </a:prstGeom>
          <a:solidFill>
            <a:schemeClr val="bg1"/>
          </a:solidFill>
          <a:ln>
            <a:solidFill>
              <a:schemeClr val="bg2">
                <a:lumMod val="25000"/>
              </a:schemeClr>
            </a:solidFill>
          </a:ln>
        </p:spPr>
        <p:txBody>
          <a:bodyPr vert="horz">
            <a:normAutofit fontScale="92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graphicFrame>
        <p:nvGraphicFramePr>
          <p:cNvPr id="13" name="Diagramm 12"/>
          <p:cNvGraphicFramePr/>
          <p:nvPr>
            <p:extLst>
              <p:ext uri="{D42A27DB-BD31-4B8C-83A1-F6EECF244321}">
                <p14:modId xmlns:p14="http://schemas.microsoft.com/office/powerpoint/2010/main" val="601789622"/>
              </p:ext>
            </p:extLst>
          </p:nvPr>
        </p:nvGraphicFramePr>
        <p:xfrm>
          <a:off x="5334592" y="4077072"/>
          <a:ext cx="2981824" cy="2007841"/>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4" name="Diagramm 13"/>
          <p:cNvGraphicFramePr/>
          <p:nvPr>
            <p:extLst>
              <p:ext uri="{D42A27DB-BD31-4B8C-83A1-F6EECF244321}">
                <p14:modId xmlns:p14="http://schemas.microsoft.com/office/powerpoint/2010/main" val="2329618853"/>
              </p:ext>
            </p:extLst>
          </p:nvPr>
        </p:nvGraphicFramePr>
        <p:xfrm>
          <a:off x="2270940" y="4032661"/>
          <a:ext cx="3024336" cy="2094047"/>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60991959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10</a:t>
            </a:r>
            <a:endParaRPr lang="de-DE" dirty="0"/>
          </a:p>
        </p:txBody>
      </p:sp>
      <p:sp>
        <p:nvSpPr>
          <p:cNvPr id="4" name="Inhaltsplatzhalter 2"/>
          <p:cNvSpPr txBox="1">
            <a:spLocks/>
          </p:cNvSpPr>
          <p:nvPr/>
        </p:nvSpPr>
        <p:spPr>
          <a:xfrm>
            <a:off x="263378" y="1340767"/>
            <a:ext cx="2364406"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5" name="Inhaltsplatzhalter 2"/>
          <p:cNvSpPr txBox="1">
            <a:spLocks/>
          </p:cNvSpPr>
          <p:nvPr/>
        </p:nvSpPr>
        <p:spPr>
          <a:xfrm>
            <a:off x="263378" y="105273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261022" y="3509391"/>
            <a:ext cx="2365920"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263378" y="3221360"/>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3</a:t>
            </a:r>
            <a:endParaRPr lang="en-US" sz="1200" b="1" dirty="0" smtClean="0">
              <a:solidFill>
                <a:schemeClr val="bg1"/>
              </a:solidFill>
            </a:endParaRPr>
          </a:p>
        </p:txBody>
      </p:sp>
      <p:sp>
        <p:nvSpPr>
          <p:cNvPr id="8" name="Inhaltsplatzhalter 2"/>
          <p:cNvSpPr txBox="1">
            <a:spLocks/>
          </p:cNvSpPr>
          <p:nvPr/>
        </p:nvSpPr>
        <p:spPr>
          <a:xfrm>
            <a:off x="6096026" y="1340767"/>
            <a:ext cx="2364406"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9" name="Inhaltsplatzhalter 2"/>
          <p:cNvSpPr txBox="1">
            <a:spLocks/>
          </p:cNvSpPr>
          <p:nvPr/>
        </p:nvSpPr>
        <p:spPr>
          <a:xfrm>
            <a:off x="6096026" y="105273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sp>
        <p:nvSpPr>
          <p:cNvPr id="10" name="Inhaltsplatzhalter 2"/>
          <p:cNvSpPr txBox="1">
            <a:spLocks/>
          </p:cNvSpPr>
          <p:nvPr/>
        </p:nvSpPr>
        <p:spPr>
          <a:xfrm>
            <a:off x="6093670" y="3509391"/>
            <a:ext cx="2365920"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1" name="Inhaltsplatzhalter 2"/>
          <p:cNvSpPr txBox="1">
            <a:spLocks/>
          </p:cNvSpPr>
          <p:nvPr/>
        </p:nvSpPr>
        <p:spPr>
          <a:xfrm>
            <a:off x="6096026" y="3221360"/>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4</a:t>
            </a:r>
            <a:endParaRPr lang="en-US" sz="1200" b="1" dirty="0" smtClean="0">
              <a:solidFill>
                <a:schemeClr val="bg1"/>
              </a:solidFill>
            </a:endParaRPr>
          </a:p>
        </p:txBody>
      </p:sp>
      <p:graphicFrame>
        <p:nvGraphicFramePr>
          <p:cNvPr id="12" name="Diagramm 11"/>
          <p:cNvGraphicFramePr/>
          <p:nvPr>
            <p:extLst>
              <p:ext uri="{D42A27DB-BD31-4B8C-83A1-F6EECF244321}">
                <p14:modId xmlns:p14="http://schemas.microsoft.com/office/powerpoint/2010/main" val="2002842375"/>
              </p:ext>
            </p:extLst>
          </p:nvPr>
        </p:nvGraphicFramePr>
        <p:xfrm>
          <a:off x="2999682" y="1149027"/>
          <a:ext cx="2664296" cy="20162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 12"/>
          <p:cNvGraphicFramePr/>
          <p:nvPr>
            <p:extLst>
              <p:ext uri="{D42A27DB-BD31-4B8C-83A1-F6EECF244321}">
                <p14:modId xmlns:p14="http://schemas.microsoft.com/office/powerpoint/2010/main" val="1040555972"/>
              </p:ext>
            </p:extLst>
          </p:nvPr>
        </p:nvGraphicFramePr>
        <p:xfrm>
          <a:off x="3005125" y="3362455"/>
          <a:ext cx="2616561" cy="19039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065087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12</a:t>
            </a:r>
            <a:endParaRPr lang="de-DE" dirty="0"/>
          </a:p>
        </p:txBody>
      </p:sp>
      <p:graphicFrame>
        <p:nvGraphicFramePr>
          <p:cNvPr id="4" name="Inhaltsplatzhalter 3"/>
          <p:cNvGraphicFramePr>
            <a:graphicFrameLocks noGrp="1"/>
          </p:cNvGraphicFramePr>
          <p:nvPr>
            <p:extLst>
              <p:ext uri="{D42A27DB-BD31-4B8C-83A1-F6EECF244321}">
                <p14:modId xmlns:p14="http://schemas.microsoft.com/office/powerpoint/2010/main" val="607332716"/>
              </p:ext>
            </p:extLst>
          </p:nvPr>
        </p:nvGraphicFramePr>
        <p:xfrm>
          <a:off x="179512" y="1360253"/>
          <a:ext cx="3744416" cy="2808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Inhaltsplatzhalter 2"/>
          <p:cNvSpPr txBox="1">
            <a:spLocks/>
          </p:cNvSpPr>
          <p:nvPr/>
        </p:nvSpPr>
        <p:spPr>
          <a:xfrm>
            <a:off x="3923928" y="908720"/>
            <a:ext cx="4464496" cy="5289451"/>
          </a:xfrm>
          <a:prstGeom prst="rect">
            <a:avLst/>
          </a:prstGeom>
        </p:spPr>
        <p:txBody>
          <a:bodyPr vert="horz" lIns="91440" tIns="45720" rIns="91440" bIns="45720" rtlCol="0">
            <a:norm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Their </a:t>
            </a:r>
            <a:r>
              <a:rPr kumimoji="0" lang="en-US" sz="1400" b="0" i="0" u="none" strike="noStrike" kern="1200" cap="none" spc="0" normalizeH="0" baseline="0" noProof="0" dirty="0">
                <a:ln>
                  <a:noFill/>
                </a:ln>
                <a:solidFill>
                  <a:schemeClr val="tx1"/>
                </a:solidFill>
                <a:effectLst/>
                <a:uLnTx/>
                <a:uFillTx/>
                <a:latin typeface="+mn-lt"/>
                <a:ea typeface="+mn-ea"/>
                <a:cs typeface="+mn-cs"/>
              </a:rPr>
              <a:t>separate existence is a myth. For science, music, sport, etc, Europe uses the same vocabulary.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The </a:t>
            </a:r>
            <a:r>
              <a:rPr kumimoji="0" lang="en-US" sz="1400" b="0" i="0" u="none" strike="noStrike" kern="1200" cap="none" spc="0" normalizeH="0" baseline="0" noProof="0" dirty="0">
                <a:ln>
                  <a:noFill/>
                </a:ln>
                <a:solidFill>
                  <a:schemeClr val="tx1"/>
                </a:solidFill>
                <a:effectLst/>
                <a:uLnTx/>
                <a:uFillTx/>
                <a:latin typeface="+mn-lt"/>
                <a:ea typeface="+mn-ea"/>
                <a:cs typeface="+mn-cs"/>
              </a:rPr>
              <a:t>languages only differ in their grammar, their pronunciation and their most common words.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Everyone </a:t>
            </a:r>
            <a:r>
              <a:rPr kumimoji="0" lang="en-US" sz="1400" b="0" i="0" u="none" strike="noStrike" kern="1200" cap="none" spc="0" normalizeH="0" baseline="0" noProof="0" dirty="0">
                <a:ln>
                  <a:noFill/>
                </a:ln>
                <a:solidFill>
                  <a:schemeClr val="tx1"/>
                </a:solidFill>
                <a:effectLst/>
                <a:uLnTx/>
                <a:uFillTx/>
                <a:latin typeface="+mn-lt"/>
                <a:ea typeface="+mn-ea"/>
                <a:cs typeface="+mn-cs"/>
              </a:rPr>
              <a:t>realizes why a new common language would be desirable: one could refuse to pay expensive translators.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To </a:t>
            </a:r>
            <a:r>
              <a:rPr kumimoji="0" lang="en-US" sz="1400" b="0" i="0" u="none" strike="noStrike" kern="1200" cap="none" spc="0" normalizeH="0" baseline="0" noProof="0" dirty="0">
                <a:ln>
                  <a:noFill/>
                </a:ln>
                <a:solidFill>
                  <a:schemeClr val="tx1"/>
                </a:solidFill>
                <a:effectLst/>
                <a:uLnTx/>
                <a:uFillTx/>
                <a:latin typeface="+mn-lt"/>
                <a:ea typeface="+mn-ea"/>
                <a:cs typeface="+mn-cs"/>
              </a:rPr>
              <a:t>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table"/>
          <p:cNvPicPr>
            <a:picLocks noChangeAspect="1"/>
          </p:cNvPicPr>
          <p:nvPr/>
        </p:nvPicPr>
        <p:blipFill>
          <a:blip r:embed="rId7"/>
          <a:stretch>
            <a:fillRect/>
          </a:stretch>
        </p:blipFill>
        <p:spPr>
          <a:xfrm>
            <a:off x="251520" y="4941168"/>
            <a:ext cx="8224217" cy="1152244"/>
          </a:xfrm>
          <a:prstGeom prst="rect">
            <a:avLst/>
          </a:prstGeom>
        </p:spPr>
      </p:pic>
    </p:spTree>
    <p:extLst>
      <p:ext uri="{BB962C8B-B14F-4D97-AF65-F5344CB8AC3E}">
        <p14:creationId xmlns:p14="http://schemas.microsoft.com/office/powerpoint/2010/main" val="300744676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8579768" y="381000"/>
            <a:ext cx="533400" cy="5867400"/>
          </a:xfrm>
        </p:spPr>
        <p:txBody>
          <a:bodyPr>
            <a:normAutofit fontScale="90000"/>
          </a:bodyPr>
          <a:lstStyle/>
          <a:p>
            <a:r>
              <a:rPr lang="de-DE" dirty="0" smtClean="0"/>
              <a:t>Slide 13</a:t>
            </a:r>
            <a:endParaRPr lang="de-DE" dirty="0"/>
          </a:p>
        </p:txBody>
      </p:sp>
      <p:sp>
        <p:nvSpPr>
          <p:cNvPr id="4" name="Inhaltsplatzhalter 2"/>
          <p:cNvSpPr>
            <a:spLocks noGrp="1"/>
          </p:cNvSpPr>
          <p:nvPr/>
        </p:nvSpPr>
        <p:spPr>
          <a:xfrm>
            <a:off x="395536" y="980728"/>
            <a:ext cx="4618856" cy="4260517"/>
          </a:xfrm>
          <a:prstGeom prst="rect">
            <a:avLst/>
          </a:prstGeom>
        </p:spPr>
        <p:txBody>
          <a:bodyPr vert="horz">
            <a:normAutofit/>
          </a:bodyPr>
          <a:lstStyle>
            <a:lvl1pPr marL="0" marR="0" indent="0" algn="l" rtl="0" eaLnBrk="1" latinLnBrk="0" hangingPunct="1">
              <a:spcBef>
                <a:spcPct val="20000"/>
              </a:spcBef>
              <a:buFontTx/>
              <a:buNone/>
              <a:defRPr kumimoji="0" sz="1100">
                <a:solidFill>
                  <a:schemeClr val="tx1"/>
                </a:solidFill>
                <a:latin typeface="+mn-lt"/>
                <a:ea typeface="+mn-ea"/>
                <a:cs typeface="+mn-cs"/>
              </a:defRPr>
            </a:lvl1pPr>
            <a:lvl2pPr marL="742950" indent="-285750" algn="l" rtl="0" eaLnBrk="1" latinLnBrk="0" hangingPunct="1">
              <a:spcBef>
                <a:spcPct val="20000"/>
              </a:spcBef>
              <a:buFontTx/>
              <a:buNone/>
              <a:defRPr kumimoji="0" sz="1100">
                <a:solidFill>
                  <a:schemeClr val="tx1"/>
                </a:solidFill>
                <a:latin typeface="+mn-lt"/>
                <a:ea typeface="+mn-ea"/>
                <a:cs typeface="+mn-cs"/>
              </a:defRPr>
            </a:lvl2pPr>
            <a:lvl3pPr marL="1143000" indent="-228600" algn="l" rtl="0" eaLnBrk="1" latinLnBrk="0" hangingPunct="1">
              <a:spcBef>
                <a:spcPct val="20000"/>
              </a:spcBef>
              <a:buFontTx/>
              <a:buNone/>
              <a:defRPr kumimoji="0" sz="1100">
                <a:solidFill>
                  <a:schemeClr val="tx1"/>
                </a:solidFill>
                <a:latin typeface="+mn-lt"/>
                <a:ea typeface="+mn-ea"/>
                <a:cs typeface="+mn-cs"/>
              </a:defRPr>
            </a:lvl3pPr>
            <a:lvl4pPr marL="1600200" indent="-228600" algn="l" rtl="0" eaLnBrk="1" latinLnBrk="0" hangingPunct="1">
              <a:spcBef>
                <a:spcPct val="20000"/>
              </a:spcBef>
              <a:buFontTx/>
              <a:buNone/>
              <a:defRPr kumimoji="0" sz="1100">
                <a:solidFill>
                  <a:schemeClr val="tx1"/>
                </a:solidFill>
                <a:latin typeface="+mn-lt"/>
                <a:ea typeface="+mn-ea"/>
                <a:cs typeface="+mn-cs"/>
              </a:defRPr>
            </a:lvl4pPr>
            <a:lvl5pPr marL="2057400" indent="-228600" algn="l" rtl="0" eaLnBrk="1" latinLnBrk="0" hangingPunct="1">
              <a:spcBef>
                <a:spcPct val="20000"/>
              </a:spcBef>
              <a:buFontTx/>
              <a:buNone/>
              <a:defRPr kumimoji="0" sz="1100">
                <a:solidFill>
                  <a:schemeClr val="tx1"/>
                </a:solidFill>
                <a:latin typeface="+mn-lt"/>
                <a:ea typeface="+mn-ea"/>
                <a:cs typeface="+mn-cs"/>
              </a:defRPr>
            </a:lvl5pPr>
            <a:lvl6pPr marL="2514600" indent="-228600" algn="l" rtl="0" eaLnBrk="1" latinLnBrk="0" hangingPunct="1">
              <a:spcBef>
                <a:spcPct val="20000"/>
              </a:spcBef>
              <a:buChar char="•"/>
              <a:defRPr kumimoji="0" sz="2000">
                <a:solidFill>
                  <a:schemeClr val="tx1"/>
                </a:solidFill>
                <a:latin typeface="+mn-lt"/>
                <a:ea typeface="+mn-ea"/>
                <a:cs typeface="+mn-cs"/>
              </a:defRPr>
            </a:lvl6pPr>
            <a:lvl7pPr marL="2971800" indent="-228600" algn="l" rtl="0" eaLnBrk="1" latinLnBrk="0" hangingPunct="1">
              <a:spcBef>
                <a:spcPct val="20000"/>
              </a:spcBef>
              <a:buChar char="•"/>
              <a:defRPr kumimoji="0" sz="2000">
                <a:solidFill>
                  <a:schemeClr val="tx1"/>
                </a:solidFill>
                <a:latin typeface="+mn-lt"/>
                <a:ea typeface="+mn-ea"/>
                <a:cs typeface="+mn-cs"/>
              </a:defRPr>
            </a:lvl7pPr>
            <a:lvl8pPr marL="3429000" indent="-228600" algn="l" rtl="0" eaLnBrk="1" latinLnBrk="0" hangingPunct="1">
              <a:spcBef>
                <a:spcPct val="20000"/>
              </a:spcBef>
              <a:buChar char="•"/>
              <a:defRPr kumimoji="0" sz="2000">
                <a:solidFill>
                  <a:schemeClr val="tx1"/>
                </a:solidFill>
                <a:latin typeface="+mn-lt"/>
                <a:ea typeface="+mn-ea"/>
                <a:cs typeface="+mn-cs"/>
              </a:defRPr>
            </a:lvl8pPr>
            <a:lvl9pPr marL="3886200" indent="-228600" algn="l" rtl="0" eaLnBrk="1" latinLnBrk="0" hangingPunct="1">
              <a:spcBef>
                <a:spcPct val="20000"/>
              </a:spcBef>
              <a:buChar char="•"/>
              <a:defRPr kumimoji="0" sz="2000">
                <a:solidFill>
                  <a:schemeClr val="tx1"/>
                </a:solidFill>
                <a:latin typeface="+mn-lt"/>
                <a:ea typeface="+mn-ea"/>
                <a:cs typeface="+mn-cs"/>
              </a:defRPr>
            </a:lvl9pPr>
            <a:extLst/>
          </a:lstStyle>
          <a:p>
            <a:pPr marL="0" indent="0" algn="just">
              <a:buNone/>
            </a:pPr>
            <a:r>
              <a:rPr lang="en-US" sz="105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050" dirty="0"/>
          </a:p>
          <a:p>
            <a:pPr marL="400050" algn="just">
              <a:buFont typeface="+mj-lt"/>
              <a:buAutoNum type="arabicParenBoth"/>
            </a:pPr>
            <a:r>
              <a:rPr lang="en-US" sz="1050" dirty="0"/>
              <a:t>The European languages are members of the same family. </a:t>
            </a:r>
          </a:p>
          <a:p>
            <a:pPr marL="400050" algn="just">
              <a:buFont typeface="+mj-lt"/>
              <a:buAutoNum type="arabicParenBoth"/>
            </a:pPr>
            <a:r>
              <a:rPr lang="en-US" sz="1050" dirty="0"/>
              <a:t>Their separate existence is a myth. </a:t>
            </a:r>
          </a:p>
          <a:p>
            <a:pPr marL="400050" algn="just">
              <a:buFont typeface="+mj-lt"/>
              <a:buAutoNum type="arabicParenBoth"/>
            </a:pPr>
            <a:r>
              <a:rPr lang="en-US" sz="1050" dirty="0"/>
              <a:t>For science, music, sport, etc, Europe uses the same vocabulary.</a:t>
            </a:r>
          </a:p>
          <a:p>
            <a:pPr marL="0" indent="0" algn="just">
              <a:buNone/>
            </a:pPr>
            <a:endParaRPr lang="en-US" sz="1400" dirty="0"/>
          </a:p>
          <a:p>
            <a:pPr>
              <a:buNone/>
            </a:pPr>
            <a:endParaRPr lang="en-US" sz="1800" dirty="0"/>
          </a:p>
        </p:txBody>
      </p:sp>
      <p:graphicFrame>
        <p:nvGraphicFramePr>
          <p:cNvPr id="5" name="Diagramm 4"/>
          <p:cNvGraphicFramePr/>
          <p:nvPr>
            <p:extLst>
              <p:ext uri="{D42A27DB-BD31-4B8C-83A1-F6EECF244321}">
                <p14:modId xmlns:p14="http://schemas.microsoft.com/office/powerpoint/2010/main" val="343296668"/>
              </p:ext>
            </p:extLst>
          </p:nvPr>
        </p:nvGraphicFramePr>
        <p:xfrm>
          <a:off x="5272708" y="3348622"/>
          <a:ext cx="3240360" cy="2592288"/>
        </p:xfrm>
        <a:graphic>
          <a:graphicData uri="http://schemas.openxmlformats.org/drawingml/2006/chart">
            <c:chart xmlns:c="http://schemas.openxmlformats.org/drawingml/2006/chart" xmlns:r="http://schemas.openxmlformats.org/officeDocument/2006/relationships" r:id="rId2"/>
          </a:graphicData>
        </a:graphic>
      </p:graphicFrame>
      <p:pic>
        <p:nvPicPr>
          <p:cNvPr id="6" name="table"/>
          <p:cNvPicPr>
            <a:picLocks noChangeAspect="1"/>
          </p:cNvPicPr>
          <p:nvPr/>
        </p:nvPicPr>
        <p:blipFill>
          <a:blip r:embed="rId3"/>
          <a:stretch>
            <a:fillRect/>
          </a:stretch>
        </p:blipFill>
        <p:spPr>
          <a:xfrm>
            <a:off x="1599184" y="3110986"/>
            <a:ext cx="3415208" cy="2430860"/>
          </a:xfrm>
          <a:prstGeom prst="rect">
            <a:avLst/>
          </a:prstGeom>
        </p:spPr>
      </p:pic>
      <p:graphicFrame>
        <p:nvGraphicFramePr>
          <p:cNvPr id="7" name="Diagramm 6"/>
          <p:cNvGraphicFramePr/>
          <p:nvPr>
            <p:extLst>
              <p:ext uri="{D42A27DB-BD31-4B8C-83A1-F6EECF244321}">
                <p14:modId xmlns:p14="http://schemas.microsoft.com/office/powerpoint/2010/main" val="353192768"/>
              </p:ext>
            </p:extLst>
          </p:nvPr>
        </p:nvGraphicFramePr>
        <p:xfrm>
          <a:off x="5518448" y="1145594"/>
          <a:ext cx="2736304" cy="172819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9831198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16</a:t>
            </a:r>
            <a:endParaRPr lang="de-DE" dirty="0"/>
          </a:p>
        </p:txBody>
      </p:sp>
      <p:sp>
        <p:nvSpPr>
          <p:cNvPr id="4" name="Textfeld 4"/>
          <p:cNvSpPr txBox="1"/>
          <p:nvPr/>
        </p:nvSpPr>
        <p:spPr>
          <a:xfrm>
            <a:off x="683568" y="4937683"/>
            <a:ext cx="7056784" cy="1046440"/>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100" dirty="0"/>
              <a:t>The European languages are members of the same family. Their separate existence is a myth.</a:t>
            </a:r>
          </a:p>
          <a:p>
            <a:r>
              <a:rPr lang="en-US" sz="11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5" name="Diagramm 4"/>
          <p:cNvGraphicFramePr/>
          <p:nvPr>
            <p:extLst>
              <p:ext uri="{D42A27DB-BD31-4B8C-83A1-F6EECF244321}">
                <p14:modId xmlns:p14="http://schemas.microsoft.com/office/powerpoint/2010/main" val="4240234582"/>
              </p:ext>
            </p:extLst>
          </p:nvPr>
        </p:nvGraphicFramePr>
        <p:xfrm>
          <a:off x="611560" y="1196751"/>
          <a:ext cx="7992888" cy="1292659"/>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feld 6"/>
          <p:cNvSpPr txBox="1"/>
          <p:nvPr/>
        </p:nvSpPr>
        <p:spPr>
          <a:xfrm>
            <a:off x="611560" y="2557353"/>
            <a:ext cx="7776864" cy="1015663"/>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100" dirty="0"/>
              <a:t>The European languages are members of the same family. Their separate existence is a myth.</a:t>
            </a:r>
          </a:p>
          <a:p>
            <a:r>
              <a:rPr lang="en-US" sz="11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sz="1400" dirty="0"/>
          </a:p>
        </p:txBody>
      </p:sp>
      <p:graphicFrame>
        <p:nvGraphicFramePr>
          <p:cNvPr id="7" name="Diagramm 6"/>
          <p:cNvGraphicFramePr/>
          <p:nvPr/>
        </p:nvGraphicFramePr>
        <p:xfrm>
          <a:off x="539552" y="3497523"/>
          <a:ext cx="8064896" cy="136815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4452064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14</a:t>
            </a:r>
            <a:endParaRPr lang="de-DE" dirty="0"/>
          </a:p>
        </p:txBody>
      </p:sp>
      <p:graphicFrame>
        <p:nvGraphicFramePr>
          <p:cNvPr id="4" name="Inhaltsplatzhalter 3"/>
          <p:cNvGraphicFramePr>
            <a:graphicFrameLocks noGrp="1"/>
          </p:cNvGraphicFramePr>
          <p:nvPr>
            <p:extLst>
              <p:ext uri="{D42A27DB-BD31-4B8C-83A1-F6EECF244321}">
                <p14:modId xmlns:p14="http://schemas.microsoft.com/office/powerpoint/2010/main" val="2258488702"/>
              </p:ext>
            </p:extLst>
          </p:nvPr>
        </p:nvGraphicFramePr>
        <p:xfrm>
          <a:off x="683568" y="2276872"/>
          <a:ext cx="3970784" cy="1656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m 5"/>
          <p:cNvGraphicFramePr/>
          <p:nvPr>
            <p:extLst>
              <p:ext uri="{D42A27DB-BD31-4B8C-83A1-F6EECF244321}">
                <p14:modId xmlns:p14="http://schemas.microsoft.com/office/powerpoint/2010/main" val="3110014159"/>
              </p:ext>
            </p:extLst>
          </p:nvPr>
        </p:nvGraphicFramePr>
        <p:xfrm>
          <a:off x="4749800" y="2242840"/>
          <a:ext cx="3672408" cy="3240360"/>
        </p:xfrm>
        <a:graphic>
          <a:graphicData uri="http://schemas.openxmlformats.org/drawingml/2006/chart">
            <c:chart xmlns:c="http://schemas.openxmlformats.org/drawingml/2006/chart" xmlns:r="http://schemas.openxmlformats.org/officeDocument/2006/relationships" r:id="rId7"/>
          </a:graphicData>
        </a:graphic>
      </p:graphicFrame>
      <p:sp>
        <p:nvSpPr>
          <p:cNvPr id="7" name="Textfeld 20"/>
          <p:cNvSpPr txBox="1"/>
          <p:nvPr/>
        </p:nvSpPr>
        <p:spPr>
          <a:xfrm>
            <a:off x="611560" y="4365104"/>
            <a:ext cx="3960440" cy="1438855"/>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050" dirty="0"/>
              <a:t>The European languages are members of the same family. Their separate existence is a myth.</a:t>
            </a:r>
          </a:p>
          <a:p>
            <a:r>
              <a:rPr lang="en-US" sz="105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sz="1200" dirty="0"/>
          </a:p>
        </p:txBody>
      </p:sp>
      <p:sp>
        <p:nvSpPr>
          <p:cNvPr id="8" name="Textfeld 20"/>
          <p:cNvSpPr txBox="1"/>
          <p:nvPr/>
        </p:nvSpPr>
        <p:spPr>
          <a:xfrm>
            <a:off x="676040" y="1124744"/>
            <a:ext cx="7640376" cy="923330"/>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050" dirty="0"/>
              <a:t>The European languages are members of the same family. Their separate existence is a myth.</a:t>
            </a:r>
          </a:p>
          <a:p>
            <a:r>
              <a:rPr lang="en-US" sz="105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sz="1200" dirty="0"/>
          </a:p>
        </p:txBody>
      </p:sp>
    </p:spTree>
    <p:extLst>
      <p:ext uri="{BB962C8B-B14F-4D97-AF65-F5344CB8AC3E}">
        <p14:creationId xmlns:p14="http://schemas.microsoft.com/office/powerpoint/2010/main" val="247168612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18</a:t>
            </a:r>
            <a:endParaRPr lang="de-DE" dirty="0"/>
          </a:p>
        </p:txBody>
      </p:sp>
      <p:graphicFrame>
        <p:nvGraphicFramePr>
          <p:cNvPr id="4" name="Inhaltsplatzhalter 3"/>
          <p:cNvGraphicFramePr>
            <a:graphicFrameLocks noGrp="1"/>
          </p:cNvGraphicFramePr>
          <p:nvPr>
            <p:extLst>
              <p:ext uri="{D42A27DB-BD31-4B8C-83A1-F6EECF244321}">
                <p14:modId xmlns:p14="http://schemas.microsoft.com/office/powerpoint/2010/main" val="2404178621"/>
              </p:ext>
            </p:extLst>
          </p:nvPr>
        </p:nvGraphicFramePr>
        <p:xfrm>
          <a:off x="278284" y="1109629"/>
          <a:ext cx="3970784" cy="1872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4492352" y="836712"/>
            <a:ext cx="3960440" cy="2523768"/>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pPr marL="273050" indent="-177800">
              <a:buFont typeface="Arial" pitchFamily="34" charset="0"/>
              <a:buChar char="•"/>
            </a:pPr>
            <a:r>
              <a:rPr lang="en-US" sz="1400" dirty="0"/>
              <a:t>For science, music, sport, etc, Europe uses the same vocabulary.</a:t>
            </a:r>
          </a:p>
          <a:p>
            <a:pPr marL="273050" indent="-177800">
              <a:buFont typeface="Arial" pitchFamily="34" charset="0"/>
              <a:buChar char="•"/>
            </a:pPr>
            <a:r>
              <a:rPr lang="en-US" sz="1400" dirty="0"/>
              <a:t>The languages only differ in their grammar, their pronunciation and their most common words.</a:t>
            </a:r>
          </a:p>
          <a:p>
            <a:pPr marL="273050" indent="-177800">
              <a:buFont typeface="Arial" pitchFamily="34" charset="0"/>
              <a:buChar char="•"/>
            </a:pPr>
            <a:r>
              <a:rPr lang="en-US" sz="1400" dirty="0"/>
              <a:t>Everyone realizes why a new common language would be desirable: one could refuse to pay expensive translators</a:t>
            </a:r>
          </a:p>
          <a:p>
            <a:endParaRPr lang="en-US" dirty="0"/>
          </a:p>
        </p:txBody>
      </p:sp>
      <p:graphicFrame>
        <p:nvGraphicFramePr>
          <p:cNvPr id="6" name="Diagramm 5"/>
          <p:cNvGraphicFramePr/>
          <p:nvPr>
            <p:extLst>
              <p:ext uri="{D42A27DB-BD31-4B8C-83A1-F6EECF244321}">
                <p14:modId xmlns:p14="http://schemas.microsoft.com/office/powerpoint/2010/main" val="802388658"/>
              </p:ext>
            </p:extLst>
          </p:nvPr>
        </p:nvGraphicFramePr>
        <p:xfrm>
          <a:off x="251520" y="3356992"/>
          <a:ext cx="4248472" cy="2592288"/>
        </p:xfrm>
        <a:graphic>
          <a:graphicData uri="http://schemas.openxmlformats.org/drawingml/2006/chart">
            <c:chart xmlns:c="http://schemas.openxmlformats.org/drawingml/2006/chart" xmlns:r="http://schemas.openxmlformats.org/officeDocument/2006/relationships" r:id="rId7"/>
          </a:graphicData>
        </a:graphic>
      </p:graphicFrame>
      <p:sp>
        <p:nvSpPr>
          <p:cNvPr id="7" name="Textfeld 6"/>
          <p:cNvSpPr txBox="1"/>
          <p:nvPr/>
        </p:nvSpPr>
        <p:spPr>
          <a:xfrm>
            <a:off x="4710844" y="3645024"/>
            <a:ext cx="3749588" cy="2739211"/>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Tree>
    <p:extLst>
      <p:ext uri="{BB962C8B-B14F-4D97-AF65-F5344CB8AC3E}">
        <p14:creationId xmlns:p14="http://schemas.microsoft.com/office/powerpoint/2010/main" val="58009599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17</a:t>
            </a:r>
            <a:endParaRPr lang="de-DE" dirty="0"/>
          </a:p>
        </p:txBody>
      </p:sp>
      <p:sp>
        <p:nvSpPr>
          <p:cNvPr id="6" name="Inhaltsplatzhalter 2"/>
          <p:cNvSpPr txBox="1">
            <a:spLocks/>
          </p:cNvSpPr>
          <p:nvPr/>
        </p:nvSpPr>
        <p:spPr>
          <a:xfrm>
            <a:off x="683568" y="3717032"/>
            <a:ext cx="2363564" cy="1872209"/>
          </a:xfrm>
          <a:prstGeom prst="rect">
            <a:avLst/>
          </a:prstGeom>
          <a:solidFill>
            <a:schemeClr val="bg1">
              <a:lumMod val="95000"/>
            </a:schemeClr>
          </a:solidFill>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graphicFrame>
        <p:nvGraphicFramePr>
          <p:cNvPr id="8" name="Diagramm 7"/>
          <p:cNvGraphicFramePr/>
          <p:nvPr>
            <p:extLst>
              <p:ext uri="{D42A27DB-BD31-4B8C-83A1-F6EECF244321}">
                <p14:modId xmlns:p14="http://schemas.microsoft.com/office/powerpoint/2010/main" val="3495703528"/>
              </p:ext>
            </p:extLst>
          </p:nvPr>
        </p:nvGraphicFramePr>
        <p:xfrm>
          <a:off x="580876" y="1234851"/>
          <a:ext cx="2466256" cy="20078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Diagramm 8"/>
          <p:cNvGraphicFramePr/>
          <p:nvPr>
            <p:extLst>
              <p:ext uri="{D42A27DB-BD31-4B8C-83A1-F6EECF244321}">
                <p14:modId xmlns:p14="http://schemas.microsoft.com/office/powerpoint/2010/main" val="1976707633"/>
              </p:ext>
            </p:extLst>
          </p:nvPr>
        </p:nvGraphicFramePr>
        <p:xfrm>
          <a:off x="5761360" y="1184052"/>
          <a:ext cx="2363564" cy="20940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Diagramm 9"/>
          <p:cNvGraphicFramePr/>
          <p:nvPr>
            <p:extLst>
              <p:ext uri="{D42A27DB-BD31-4B8C-83A1-F6EECF244321}">
                <p14:modId xmlns:p14="http://schemas.microsoft.com/office/powerpoint/2010/main" val="1893976152"/>
              </p:ext>
            </p:extLst>
          </p:nvPr>
        </p:nvGraphicFramePr>
        <p:xfrm>
          <a:off x="3097932" y="1150268"/>
          <a:ext cx="2952328" cy="2143224"/>
        </p:xfrm>
        <a:graphic>
          <a:graphicData uri="http://schemas.openxmlformats.org/drawingml/2006/chart">
            <c:chart xmlns:c="http://schemas.openxmlformats.org/drawingml/2006/chart" xmlns:r="http://schemas.openxmlformats.org/officeDocument/2006/relationships" r:id="rId4"/>
          </a:graphicData>
        </a:graphic>
      </p:graphicFrame>
      <p:sp>
        <p:nvSpPr>
          <p:cNvPr id="11" name="Inhaltsplatzhalter 2"/>
          <p:cNvSpPr txBox="1">
            <a:spLocks/>
          </p:cNvSpPr>
          <p:nvPr/>
        </p:nvSpPr>
        <p:spPr>
          <a:xfrm>
            <a:off x="3228008" y="3717031"/>
            <a:ext cx="2363564" cy="1872209"/>
          </a:xfrm>
          <a:prstGeom prst="rect">
            <a:avLst/>
          </a:prstGeom>
          <a:solidFill>
            <a:schemeClr val="bg1">
              <a:lumMod val="95000"/>
            </a:schemeClr>
          </a:solidFill>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2" name="Inhaltsplatzhalter 2"/>
          <p:cNvSpPr txBox="1">
            <a:spLocks/>
          </p:cNvSpPr>
          <p:nvPr/>
        </p:nvSpPr>
        <p:spPr>
          <a:xfrm>
            <a:off x="5761360" y="3717030"/>
            <a:ext cx="2363564" cy="1872209"/>
          </a:xfrm>
          <a:prstGeom prst="rect">
            <a:avLst/>
          </a:prstGeom>
          <a:solidFill>
            <a:schemeClr val="bg1">
              <a:lumMod val="95000"/>
            </a:schemeClr>
          </a:solidFill>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cxnSp>
        <p:nvCxnSpPr>
          <p:cNvPr id="14" name="Gerade Verbindung 13"/>
          <p:cNvCxnSpPr/>
          <p:nvPr/>
        </p:nvCxnSpPr>
        <p:spPr>
          <a:xfrm>
            <a:off x="3131840" y="1124744"/>
            <a:ext cx="0" cy="44644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p:nvCxnSpPr>
        <p:spPr>
          <a:xfrm>
            <a:off x="5677520" y="1124744"/>
            <a:ext cx="0" cy="44644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p:nvCxnSpPr>
        <p:spPr>
          <a:xfrm>
            <a:off x="539552" y="3356992"/>
            <a:ext cx="784887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8603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Slide 1</a:t>
            </a:r>
            <a:endParaRPr lang="de-DE" dirty="0"/>
          </a:p>
        </p:txBody>
      </p:sp>
      <p:pic>
        <p:nvPicPr>
          <p:cNvPr id="4" name="Inhaltsplatzhalt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31800" y="476672"/>
            <a:ext cx="7823200" cy="5771728"/>
          </a:xfrm>
        </p:spPr>
      </p:pic>
    </p:spTree>
    <p:extLst>
      <p:ext uri="{BB962C8B-B14F-4D97-AF65-F5344CB8AC3E}">
        <p14:creationId xmlns:p14="http://schemas.microsoft.com/office/powerpoint/2010/main" val="11196880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22</a:t>
            </a:r>
            <a:endParaRPr lang="de-DE" dirty="0"/>
          </a:p>
        </p:txBody>
      </p:sp>
      <p:graphicFrame>
        <p:nvGraphicFramePr>
          <p:cNvPr id="5" name="Diagramm 4"/>
          <p:cNvGraphicFramePr/>
          <p:nvPr>
            <p:extLst>
              <p:ext uri="{D42A27DB-BD31-4B8C-83A1-F6EECF244321}">
                <p14:modId xmlns:p14="http://schemas.microsoft.com/office/powerpoint/2010/main" val="2377272556"/>
              </p:ext>
            </p:extLst>
          </p:nvPr>
        </p:nvGraphicFramePr>
        <p:xfrm>
          <a:off x="4569903" y="908720"/>
          <a:ext cx="3821562" cy="2332653"/>
        </p:xfrm>
        <a:graphic>
          <a:graphicData uri="http://schemas.openxmlformats.org/drawingml/2006/chart">
            <c:chart xmlns:c="http://schemas.openxmlformats.org/drawingml/2006/chart" xmlns:r="http://schemas.openxmlformats.org/officeDocument/2006/relationships" r:id="rId2"/>
          </a:graphicData>
        </a:graphic>
      </p:graphicFrame>
      <p:sp>
        <p:nvSpPr>
          <p:cNvPr id="6" name="Inhaltsplatzhalter 2"/>
          <p:cNvSpPr>
            <a:spLocks noGrp="1"/>
          </p:cNvSpPr>
          <p:nvPr>
            <p:ph idx="1"/>
          </p:nvPr>
        </p:nvSpPr>
        <p:spPr>
          <a:xfrm>
            <a:off x="251520" y="1074507"/>
            <a:ext cx="3826768" cy="4810539"/>
          </a:xfrm>
        </p:spPr>
        <p:txBody>
          <a:bodyPr>
            <a:normAutofit/>
          </a:bodyPr>
          <a:lstStyle/>
          <a:p>
            <a:r>
              <a:rPr lang="en-US" sz="1200" dirty="0"/>
              <a:t>One morning, when </a:t>
            </a:r>
            <a:r>
              <a:rPr lang="en-US" sz="1200" dirty="0" err="1"/>
              <a:t>Gregor</a:t>
            </a:r>
            <a:r>
              <a:rPr lang="en-US" sz="1200" dirty="0"/>
              <a:t> </a:t>
            </a:r>
            <a:r>
              <a:rPr lang="en-US" sz="1200" dirty="0" err="1"/>
              <a:t>Samsa</a:t>
            </a:r>
            <a:r>
              <a:rPr lang="en-US" sz="1200" dirty="0"/>
              <a:t> woke from troubled dreams, he found himself transformed in his bed into a horrible vermin.</a:t>
            </a:r>
          </a:p>
          <a:p>
            <a:r>
              <a:rPr lang="en-US" sz="1200" dirty="0"/>
              <a:t>He lay on his </a:t>
            </a:r>
            <a:r>
              <a:rPr lang="en-US" sz="1200" dirty="0" err="1"/>
              <a:t>armour</a:t>
            </a:r>
            <a:r>
              <a:rPr lang="en-US" sz="1200" dirty="0"/>
              <a:t>-like back, and if he lifted his head a little he could see his brown belly, slightly domed and divided by arches into stiff sections.</a:t>
            </a:r>
          </a:p>
          <a:p>
            <a:r>
              <a:rPr lang="en-US" sz="1200" dirty="0"/>
              <a:t>The bedding was hardly able to cover it and seemed ready to slide off any moment</a:t>
            </a:r>
            <a:r>
              <a:rPr lang="en-US" sz="1200" dirty="0" smtClean="0"/>
              <a:t>.</a:t>
            </a:r>
          </a:p>
        </p:txBody>
      </p:sp>
      <p:graphicFrame>
        <p:nvGraphicFramePr>
          <p:cNvPr id="7" name="Tabelle 6"/>
          <p:cNvGraphicFramePr>
            <a:graphicFrameLocks noGrp="1"/>
          </p:cNvGraphicFramePr>
          <p:nvPr>
            <p:extLst>
              <p:ext uri="{D42A27DB-BD31-4B8C-83A1-F6EECF244321}">
                <p14:modId xmlns:p14="http://schemas.microsoft.com/office/powerpoint/2010/main" val="1671431138"/>
              </p:ext>
            </p:extLst>
          </p:nvPr>
        </p:nvGraphicFramePr>
        <p:xfrm>
          <a:off x="549896" y="3306755"/>
          <a:ext cx="3816423" cy="2480310"/>
        </p:xfrm>
        <a:graphic>
          <a:graphicData uri="http://schemas.openxmlformats.org/drawingml/2006/table">
            <a:tbl>
              <a:tblPr firstRow="1" bandRow="1">
                <a:tableStyleId>{5C22544A-7EE6-4342-B048-85BDC9FD1C3A}</a:tableStyleId>
              </a:tblPr>
              <a:tblGrid>
                <a:gridCol w="1272141"/>
                <a:gridCol w="1272141"/>
                <a:gridCol w="1272141"/>
              </a:tblGrid>
              <a:tr h="164590">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1993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5</a:t>
                      </a:r>
                    </a:p>
                  </a:txBody>
                  <a:tcPr marL="9525" marR="9525" marT="9525" marB="0" anchor="b"/>
                </a:tc>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a:t>
                      </a:r>
                    </a:p>
                  </a:txBody>
                  <a:tcPr marL="9525" marR="9525" marT="9525" marB="0" anchor="b"/>
                </a:tc>
              </a:tr>
              <a:tr h="164590">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1997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1999</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2001</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-5</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11</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40</a:t>
                      </a:r>
                    </a:p>
                  </a:txBody>
                  <a:tcPr marL="9525" marR="9525" marT="9525" marB="0" anchor="b"/>
                </a:tc>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bl>
          </a:graphicData>
        </a:graphic>
      </p:graphicFrame>
      <p:sp>
        <p:nvSpPr>
          <p:cNvPr id="8" name="Inhaltsplatzhalter 2"/>
          <p:cNvSpPr txBox="1">
            <a:spLocks/>
          </p:cNvSpPr>
          <p:nvPr/>
        </p:nvSpPr>
        <p:spPr>
          <a:xfrm>
            <a:off x="4582344" y="3522779"/>
            <a:ext cx="3826768" cy="2405269"/>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Tree>
    <p:extLst>
      <p:ext uri="{BB962C8B-B14F-4D97-AF65-F5344CB8AC3E}">
        <p14:creationId xmlns:p14="http://schemas.microsoft.com/office/powerpoint/2010/main" val="29421440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19</a:t>
            </a:r>
            <a:endParaRPr lang="de-DE" dirty="0"/>
          </a:p>
        </p:txBody>
      </p:sp>
      <p:sp>
        <p:nvSpPr>
          <p:cNvPr id="4" name="Inhaltsplatzhalter 2"/>
          <p:cNvSpPr txBox="1">
            <a:spLocks/>
          </p:cNvSpPr>
          <p:nvPr/>
        </p:nvSpPr>
        <p:spPr>
          <a:xfrm>
            <a:off x="325884" y="1628799"/>
            <a:ext cx="2364406"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5" name="Inhaltsplatzhalter 2"/>
          <p:cNvSpPr txBox="1">
            <a:spLocks/>
          </p:cNvSpPr>
          <p:nvPr/>
        </p:nvSpPr>
        <p:spPr>
          <a:xfrm>
            <a:off x="325884" y="1340768"/>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323528" y="3797423"/>
            <a:ext cx="2365920"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325884" y="3509392"/>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3</a:t>
            </a:r>
            <a:endParaRPr lang="en-US" sz="1200" b="1" dirty="0" smtClean="0">
              <a:solidFill>
                <a:schemeClr val="bg1"/>
              </a:solidFill>
            </a:endParaRPr>
          </a:p>
        </p:txBody>
      </p:sp>
      <p:sp>
        <p:nvSpPr>
          <p:cNvPr id="8" name="Inhaltsplatzhalter 2"/>
          <p:cNvSpPr txBox="1">
            <a:spLocks/>
          </p:cNvSpPr>
          <p:nvPr/>
        </p:nvSpPr>
        <p:spPr>
          <a:xfrm>
            <a:off x="2839738" y="1637183"/>
            <a:ext cx="2364406"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9" name="Inhaltsplatzhalter 2"/>
          <p:cNvSpPr txBox="1">
            <a:spLocks/>
          </p:cNvSpPr>
          <p:nvPr/>
        </p:nvSpPr>
        <p:spPr>
          <a:xfrm>
            <a:off x="2839738" y="1349152"/>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sp>
        <p:nvSpPr>
          <p:cNvPr id="10" name="Inhaltsplatzhalter 2"/>
          <p:cNvSpPr txBox="1">
            <a:spLocks/>
          </p:cNvSpPr>
          <p:nvPr/>
        </p:nvSpPr>
        <p:spPr>
          <a:xfrm>
            <a:off x="2837382" y="3805807"/>
            <a:ext cx="2365920"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1" name="Inhaltsplatzhalter 2"/>
          <p:cNvSpPr txBox="1">
            <a:spLocks/>
          </p:cNvSpPr>
          <p:nvPr/>
        </p:nvSpPr>
        <p:spPr>
          <a:xfrm>
            <a:off x="2839738" y="351777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4</a:t>
            </a:r>
            <a:endParaRPr lang="en-US" sz="1200" b="1" dirty="0" smtClean="0">
              <a:solidFill>
                <a:schemeClr val="bg1"/>
              </a:solidFill>
            </a:endParaRPr>
          </a:p>
        </p:txBody>
      </p:sp>
      <p:graphicFrame>
        <p:nvGraphicFramePr>
          <p:cNvPr id="12" name="Diagramm 11"/>
          <p:cNvGraphicFramePr/>
          <p:nvPr>
            <p:extLst>
              <p:ext uri="{D42A27DB-BD31-4B8C-83A1-F6EECF244321}">
                <p14:modId xmlns:p14="http://schemas.microsoft.com/office/powerpoint/2010/main" val="998014233"/>
              </p:ext>
            </p:extLst>
          </p:nvPr>
        </p:nvGraphicFramePr>
        <p:xfrm>
          <a:off x="5396256" y="1349151"/>
          <a:ext cx="2981824" cy="20078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 12"/>
          <p:cNvGraphicFramePr/>
          <p:nvPr>
            <p:extLst>
              <p:ext uri="{D42A27DB-BD31-4B8C-83A1-F6EECF244321}">
                <p14:modId xmlns:p14="http://schemas.microsoft.com/office/powerpoint/2010/main" val="2810248218"/>
              </p:ext>
            </p:extLst>
          </p:nvPr>
        </p:nvGraphicFramePr>
        <p:xfrm>
          <a:off x="5425752" y="3575585"/>
          <a:ext cx="3024336" cy="209404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9128462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23</a:t>
            </a:r>
            <a:endParaRPr lang="de-DE" dirty="0"/>
          </a:p>
        </p:txBody>
      </p:sp>
      <p:sp>
        <p:nvSpPr>
          <p:cNvPr id="4" name="Inhaltsplatzhalter 2"/>
          <p:cNvSpPr txBox="1">
            <a:spLocks/>
          </p:cNvSpPr>
          <p:nvPr/>
        </p:nvSpPr>
        <p:spPr>
          <a:xfrm>
            <a:off x="107504" y="1196752"/>
            <a:ext cx="4186808" cy="4525963"/>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gn="just"/>
            <a:r>
              <a:rPr lang="en-US" sz="1400" dirty="0" smtClean="0"/>
              <a:t>One morning, when </a:t>
            </a:r>
            <a:r>
              <a:rPr lang="en-US" sz="1400" dirty="0" err="1" smtClean="0"/>
              <a:t>Gregor</a:t>
            </a:r>
            <a:r>
              <a:rPr lang="en-US" sz="1400" dirty="0" smtClean="0"/>
              <a:t> </a:t>
            </a:r>
            <a:r>
              <a:rPr lang="en-US" sz="1400" dirty="0" err="1" smtClean="0"/>
              <a:t>Samsa</a:t>
            </a:r>
            <a:r>
              <a:rPr lang="en-US" sz="1400" dirty="0" smtClean="0"/>
              <a:t> woke from troubled dreams, he found himself transformed in his bed into a horrible vermin.</a:t>
            </a:r>
          </a:p>
          <a:p>
            <a:pPr algn="just"/>
            <a:r>
              <a:rPr lang="en-US" sz="1400" dirty="0" smtClean="0"/>
              <a:t>He lay on his </a:t>
            </a:r>
            <a:r>
              <a:rPr lang="en-US" sz="1400" dirty="0" err="1" smtClean="0"/>
              <a:t>armour</a:t>
            </a:r>
            <a:r>
              <a:rPr lang="en-US" sz="1400" dirty="0" smtClean="0"/>
              <a:t>-like back, and if he lifted his head a little he could see his brown belly, slightly domed and divided by arches into stiff sections.</a:t>
            </a:r>
          </a:p>
          <a:p>
            <a:pPr algn="just"/>
            <a:r>
              <a:rPr lang="en-US" sz="1400" dirty="0" smtClean="0"/>
              <a:t>The bedding was hardly able to cover it and seemed ready to slide off any moment.</a:t>
            </a:r>
          </a:p>
          <a:p>
            <a:pPr algn="just"/>
            <a:endParaRPr lang="en-US" sz="1600" dirty="0" smtClean="0"/>
          </a:p>
          <a:p>
            <a:pPr lvl="1" algn="just">
              <a:buFont typeface="+mj-lt"/>
              <a:buAutoNum type="arabicPeriod"/>
            </a:pPr>
            <a:r>
              <a:rPr lang="en-US" sz="1200" dirty="0" smtClean="0"/>
              <a:t>His many legs, pitifully thin compared with the size of the rest of him, waved about helplessly as he looked.</a:t>
            </a:r>
          </a:p>
          <a:p>
            <a:pPr lvl="1" algn="just">
              <a:buFont typeface="+mj-lt"/>
              <a:buAutoNum type="arabicPeriod"/>
            </a:pPr>
            <a:r>
              <a:rPr lang="en-US" sz="1200" dirty="0" smtClean="0"/>
              <a:t>"What's happened to me? " he thought. It wasn't a dream.</a:t>
            </a:r>
          </a:p>
          <a:p>
            <a:pPr algn="just"/>
            <a:endParaRPr lang="de-DE" dirty="0"/>
          </a:p>
        </p:txBody>
      </p:sp>
      <p:pic>
        <p:nvPicPr>
          <p:cNvPr id="5" name="table"/>
          <p:cNvPicPr>
            <a:picLocks noChangeAspect="1"/>
          </p:cNvPicPr>
          <p:nvPr/>
        </p:nvPicPr>
        <p:blipFill>
          <a:blip r:embed="rId2"/>
          <a:stretch>
            <a:fillRect/>
          </a:stretch>
        </p:blipFill>
        <p:spPr>
          <a:xfrm>
            <a:off x="4438329" y="1196752"/>
            <a:ext cx="3960440" cy="2420322"/>
          </a:xfrm>
          <a:prstGeom prst="rect">
            <a:avLst/>
          </a:prstGeom>
        </p:spPr>
      </p:pic>
      <p:graphicFrame>
        <p:nvGraphicFramePr>
          <p:cNvPr id="6" name="Diagramm 5"/>
          <p:cNvGraphicFramePr/>
          <p:nvPr>
            <p:extLst>
              <p:ext uri="{D42A27DB-BD31-4B8C-83A1-F6EECF244321}">
                <p14:modId xmlns:p14="http://schemas.microsoft.com/office/powerpoint/2010/main" val="888793397"/>
              </p:ext>
            </p:extLst>
          </p:nvPr>
        </p:nvGraphicFramePr>
        <p:xfrm>
          <a:off x="4582344" y="3850507"/>
          <a:ext cx="2880320" cy="15841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2423311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21</a:t>
            </a:r>
            <a:endParaRPr lang="de-DE" dirty="0"/>
          </a:p>
        </p:txBody>
      </p:sp>
      <p:sp>
        <p:nvSpPr>
          <p:cNvPr id="4" name="Inhaltsplatzhalter 2"/>
          <p:cNvSpPr>
            <a:spLocks noGrp="1"/>
          </p:cNvSpPr>
          <p:nvPr/>
        </p:nvSpPr>
        <p:spPr>
          <a:xfrm>
            <a:off x="183244" y="1052736"/>
            <a:ext cx="8077200" cy="5867400"/>
          </a:xfrm>
          <a:prstGeom prst="rect">
            <a:avLst/>
          </a:prstGeom>
        </p:spPr>
        <p:txBody>
          <a:bodyPr vert="horz">
            <a:normAutofit/>
          </a:bodyPr>
          <a:lstStyle>
            <a:lvl1pPr marL="0" marR="0" indent="0" algn="l" rtl="0" eaLnBrk="1" latinLnBrk="0" hangingPunct="1">
              <a:spcBef>
                <a:spcPct val="20000"/>
              </a:spcBef>
              <a:buFontTx/>
              <a:buNone/>
              <a:defRPr kumimoji="0" sz="1100">
                <a:solidFill>
                  <a:schemeClr val="tx1"/>
                </a:solidFill>
                <a:latin typeface="+mn-lt"/>
                <a:ea typeface="+mn-ea"/>
                <a:cs typeface="+mn-cs"/>
              </a:defRPr>
            </a:lvl1pPr>
            <a:lvl2pPr marL="742950" indent="-285750" algn="l" rtl="0" eaLnBrk="1" latinLnBrk="0" hangingPunct="1">
              <a:spcBef>
                <a:spcPct val="20000"/>
              </a:spcBef>
              <a:buFontTx/>
              <a:buNone/>
              <a:defRPr kumimoji="0" sz="1100">
                <a:solidFill>
                  <a:schemeClr val="tx1"/>
                </a:solidFill>
                <a:latin typeface="+mn-lt"/>
                <a:ea typeface="+mn-ea"/>
                <a:cs typeface="+mn-cs"/>
              </a:defRPr>
            </a:lvl2pPr>
            <a:lvl3pPr marL="1143000" indent="-228600" algn="l" rtl="0" eaLnBrk="1" latinLnBrk="0" hangingPunct="1">
              <a:spcBef>
                <a:spcPct val="20000"/>
              </a:spcBef>
              <a:buFontTx/>
              <a:buNone/>
              <a:defRPr kumimoji="0" sz="1100">
                <a:solidFill>
                  <a:schemeClr val="tx1"/>
                </a:solidFill>
                <a:latin typeface="+mn-lt"/>
                <a:ea typeface="+mn-ea"/>
                <a:cs typeface="+mn-cs"/>
              </a:defRPr>
            </a:lvl3pPr>
            <a:lvl4pPr marL="1600200" indent="-228600" algn="l" rtl="0" eaLnBrk="1" latinLnBrk="0" hangingPunct="1">
              <a:spcBef>
                <a:spcPct val="20000"/>
              </a:spcBef>
              <a:buFontTx/>
              <a:buNone/>
              <a:defRPr kumimoji="0" sz="1100">
                <a:solidFill>
                  <a:schemeClr val="tx1"/>
                </a:solidFill>
                <a:latin typeface="+mn-lt"/>
                <a:ea typeface="+mn-ea"/>
                <a:cs typeface="+mn-cs"/>
              </a:defRPr>
            </a:lvl4pPr>
            <a:lvl5pPr marL="2057400" indent="-228600" algn="l" rtl="0" eaLnBrk="1" latinLnBrk="0" hangingPunct="1">
              <a:spcBef>
                <a:spcPct val="20000"/>
              </a:spcBef>
              <a:buFontTx/>
              <a:buNone/>
              <a:defRPr kumimoji="0" sz="1100">
                <a:solidFill>
                  <a:schemeClr val="tx1"/>
                </a:solidFill>
                <a:latin typeface="+mn-lt"/>
                <a:ea typeface="+mn-ea"/>
                <a:cs typeface="+mn-cs"/>
              </a:defRPr>
            </a:lvl5pPr>
            <a:lvl6pPr marL="2514600" indent="-228600" algn="l" rtl="0" eaLnBrk="1" latinLnBrk="0" hangingPunct="1">
              <a:spcBef>
                <a:spcPct val="20000"/>
              </a:spcBef>
              <a:buChar char="•"/>
              <a:defRPr kumimoji="0" sz="2000">
                <a:solidFill>
                  <a:schemeClr val="tx1"/>
                </a:solidFill>
                <a:latin typeface="+mn-lt"/>
                <a:ea typeface="+mn-ea"/>
                <a:cs typeface="+mn-cs"/>
              </a:defRPr>
            </a:lvl6pPr>
            <a:lvl7pPr marL="2971800" indent="-228600" algn="l" rtl="0" eaLnBrk="1" latinLnBrk="0" hangingPunct="1">
              <a:spcBef>
                <a:spcPct val="20000"/>
              </a:spcBef>
              <a:buChar char="•"/>
              <a:defRPr kumimoji="0" sz="2000">
                <a:solidFill>
                  <a:schemeClr val="tx1"/>
                </a:solidFill>
                <a:latin typeface="+mn-lt"/>
                <a:ea typeface="+mn-ea"/>
                <a:cs typeface="+mn-cs"/>
              </a:defRPr>
            </a:lvl7pPr>
            <a:lvl8pPr marL="3429000" indent="-228600" algn="l" rtl="0" eaLnBrk="1" latinLnBrk="0" hangingPunct="1">
              <a:spcBef>
                <a:spcPct val="20000"/>
              </a:spcBef>
              <a:buChar char="•"/>
              <a:defRPr kumimoji="0" sz="2000">
                <a:solidFill>
                  <a:schemeClr val="tx1"/>
                </a:solidFill>
                <a:latin typeface="+mn-lt"/>
                <a:ea typeface="+mn-ea"/>
                <a:cs typeface="+mn-cs"/>
              </a:defRPr>
            </a:lvl8pPr>
            <a:lvl9pPr marL="3886200" indent="-228600" algn="l" rtl="0" eaLnBrk="1" latinLnBrk="0" hangingPunct="1">
              <a:spcBef>
                <a:spcPct val="20000"/>
              </a:spcBef>
              <a:buChar char="•"/>
              <a:defRPr kumimoji="0" sz="2000">
                <a:solidFill>
                  <a:schemeClr val="tx1"/>
                </a:solidFill>
                <a:latin typeface="+mn-lt"/>
                <a:ea typeface="+mn-ea"/>
                <a:cs typeface="+mn-cs"/>
              </a:defRPr>
            </a:lvl9pPr>
            <a:extLst/>
          </a:lstStyle>
          <a:p>
            <a:pPr marL="0" indent="0" algn="just">
              <a:buNone/>
            </a:pPr>
            <a:r>
              <a:rPr lang="en-US" sz="105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050" dirty="0"/>
          </a:p>
          <a:p>
            <a:pPr lvl="1" algn="just">
              <a:buFont typeface="+mj-lt"/>
              <a:buAutoNum type="arabicPeriod"/>
            </a:pPr>
            <a:r>
              <a:rPr lang="en-US" sz="1000" dirty="0"/>
              <a:t>The European languages are members of the same family. </a:t>
            </a:r>
          </a:p>
          <a:p>
            <a:pPr lvl="1" algn="just">
              <a:buFont typeface="+mj-lt"/>
              <a:buAutoNum type="arabicPeriod"/>
            </a:pPr>
            <a:r>
              <a:rPr lang="en-US" sz="1000" dirty="0"/>
              <a:t>Their separate existence is a myth. </a:t>
            </a:r>
          </a:p>
          <a:p>
            <a:pPr lvl="1" algn="just">
              <a:buFont typeface="+mj-lt"/>
              <a:buAutoNum type="arabicPeriod"/>
            </a:pPr>
            <a:r>
              <a:rPr lang="en-US" sz="1000" dirty="0"/>
              <a:t>For science, music, sport, etc, Europe uses the same vocabulary.</a:t>
            </a:r>
          </a:p>
          <a:p>
            <a:pPr marL="0" indent="0" algn="just">
              <a:buNone/>
            </a:pPr>
            <a:endParaRPr lang="en-US" sz="1600" dirty="0"/>
          </a:p>
          <a:p>
            <a:pPr>
              <a:buNone/>
            </a:pPr>
            <a:endParaRPr lang="en-US" dirty="0"/>
          </a:p>
        </p:txBody>
      </p:sp>
      <p:graphicFrame>
        <p:nvGraphicFramePr>
          <p:cNvPr id="5" name="Diagramm 4"/>
          <p:cNvGraphicFramePr/>
          <p:nvPr>
            <p:extLst>
              <p:ext uri="{D42A27DB-BD31-4B8C-83A1-F6EECF244321}">
                <p14:modId xmlns:p14="http://schemas.microsoft.com/office/powerpoint/2010/main" val="2753987817"/>
              </p:ext>
            </p:extLst>
          </p:nvPr>
        </p:nvGraphicFramePr>
        <p:xfrm>
          <a:off x="420936" y="3273535"/>
          <a:ext cx="3672408" cy="2592288"/>
        </p:xfrm>
        <a:graphic>
          <a:graphicData uri="http://schemas.openxmlformats.org/drawingml/2006/chart">
            <c:chart xmlns:c="http://schemas.openxmlformats.org/drawingml/2006/chart" xmlns:r="http://schemas.openxmlformats.org/officeDocument/2006/relationships" r:id="rId2"/>
          </a:graphicData>
        </a:graphic>
      </p:graphicFrame>
      <p:pic>
        <p:nvPicPr>
          <p:cNvPr id="6" name="table"/>
          <p:cNvPicPr>
            <a:picLocks noChangeAspect="1"/>
          </p:cNvPicPr>
          <p:nvPr/>
        </p:nvPicPr>
        <p:blipFill>
          <a:blip r:embed="rId3"/>
          <a:stretch>
            <a:fillRect/>
          </a:stretch>
        </p:blipFill>
        <p:spPr>
          <a:xfrm>
            <a:off x="3589288" y="3633575"/>
            <a:ext cx="4608975" cy="2420322"/>
          </a:xfrm>
          <a:prstGeom prst="rect">
            <a:avLst/>
          </a:prstGeom>
        </p:spPr>
      </p:pic>
      <p:graphicFrame>
        <p:nvGraphicFramePr>
          <p:cNvPr id="7" name="Diagramm 6"/>
          <p:cNvGraphicFramePr/>
          <p:nvPr>
            <p:extLst>
              <p:ext uri="{D42A27DB-BD31-4B8C-83A1-F6EECF244321}">
                <p14:modId xmlns:p14="http://schemas.microsoft.com/office/powerpoint/2010/main" val="2671789183"/>
              </p:ext>
            </p:extLst>
          </p:nvPr>
        </p:nvGraphicFramePr>
        <p:xfrm>
          <a:off x="5724128" y="1655203"/>
          <a:ext cx="2736304" cy="172819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75512263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20</a:t>
            </a:r>
            <a:endParaRPr lang="de-DE" dirty="0"/>
          </a:p>
        </p:txBody>
      </p:sp>
      <p:sp>
        <p:nvSpPr>
          <p:cNvPr id="4" name="Rechteck 3"/>
          <p:cNvSpPr/>
          <p:nvPr/>
        </p:nvSpPr>
        <p:spPr>
          <a:xfrm>
            <a:off x="683568" y="2420888"/>
            <a:ext cx="1368152" cy="25922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endParaRPr lang="en-US" sz="700" dirty="0" smtClean="0"/>
          </a:p>
        </p:txBody>
      </p:sp>
      <p:sp>
        <p:nvSpPr>
          <p:cNvPr id="5" name="Rechteck 4"/>
          <p:cNvSpPr/>
          <p:nvPr/>
        </p:nvSpPr>
        <p:spPr>
          <a:xfrm>
            <a:off x="2204120" y="2420888"/>
            <a:ext cx="1368152" cy="259228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endParaRPr lang="en-US" sz="700" dirty="0" smtClean="0"/>
          </a:p>
        </p:txBody>
      </p:sp>
      <p:sp>
        <p:nvSpPr>
          <p:cNvPr id="6" name="Rechteck 5"/>
          <p:cNvSpPr/>
          <p:nvPr/>
        </p:nvSpPr>
        <p:spPr>
          <a:xfrm>
            <a:off x="3749204" y="2420888"/>
            <a:ext cx="1368152" cy="25922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p>
          <a:p>
            <a:pPr marL="171450" indent="-171450">
              <a:buFont typeface="Arial" pitchFamily="34" charset="0"/>
              <a:buChar char="•"/>
            </a:pPr>
            <a:r>
              <a:rPr lang="en-US" sz="700" dirty="0" smtClean="0"/>
              <a:t>The bedding was hardly able to cover it and seemed ready to slide off any moment.</a:t>
            </a:r>
          </a:p>
          <a:p>
            <a:endParaRPr lang="en-US" sz="700" dirty="0" smtClean="0"/>
          </a:p>
        </p:txBody>
      </p:sp>
      <p:sp>
        <p:nvSpPr>
          <p:cNvPr id="8" name="Rechteck 7"/>
          <p:cNvSpPr/>
          <p:nvPr/>
        </p:nvSpPr>
        <p:spPr>
          <a:xfrm>
            <a:off x="6804248" y="2780928"/>
            <a:ext cx="1368152" cy="194421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p:txBody>
      </p:sp>
      <p:sp>
        <p:nvSpPr>
          <p:cNvPr id="9" name="Gleichschenkliges Dreieck 8"/>
          <p:cNvSpPr/>
          <p:nvPr/>
        </p:nvSpPr>
        <p:spPr>
          <a:xfrm rot="5400000">
            <a:off x="4716016" y="3068960"/>
            <a:ext cx="2520280" cy="1368152"/>
          </a:xfrm>
          <a:prstGeom prst="triangle">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err="1" smtClean="0"/>
              <a:t>Result</a:t>
            </a:r>
            <a:endParaRPr lang="de-DE" dirty="0"/>
          </a:p>
        </p:txBody>
      </p:sp>
      <p:sp>
        <p:nvSpPr>
          <p:cNvPr id="11" name="Rechteck 10"/>
          <p:cNvSpPr/>
          <p:nvPr/>
        </p:nvSpPr>
        <p:spPr>
          <a:xfrm>
            <a:off x="683568" y="1196752"/>
            <a:ext cx="7488832" cy="108012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endParaRPr lang="en-US" sz="700" dirty="0" smtClean="0"/>
          </a:p>
        </p:txBody>
      </p:sp>
      <p:sp>
        <p:nvSpPr>
          <p:cNvPr id="12" name="Textfeld 11"/>
          <p:cNvSpPr txBox="1"/>
          <p:nvPr/>
        </p:nvSpPr>
        <p:spPr>
          <a:xfrm>
            <a:off x="4433280" y="5229200"/>
            <a:ext cx="3960440" cy="1015663"/>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endParaRPr lang="en-US" dirty="0"/>
          </a:p>
        </p:txBody>
      </p:sp>
    </p:spTree>
    <p:extLst>
      <p:ext uri="{BB962C8B-B14F-4D97-AF65-F5344CB8AC3E}">
        <p14:creationId xmlns:p14="http://schemas.microsoft.com/office/powerpoint/2010/main" val="68642551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err="1" smtClean="0"/>
              <a:t>Thank</a:t>
            </a:r>
            <a:r>
              <a:rPr lang="de-DE" dirty="0" smtClean="0"/>
              <a:t> </a:t>
            </a:r>
            <a:r>
              <a:rPr lang="de-DE" dirty="0" err="1" smtClean="0"/>
              <a:t>You</a:t>
            </a:r>
            <a:endParaRPr lang="de-DE" dirty="0"/>
          </a:p>
        </p:txBody>
      </p:sp>
      <p:sp>
        <p:nvSpPr>
          <p:cNvPr id="3" name="Inhaltsplatzhalter 2"/>
          <p:cNvSpPr>
            <a:spLocks noGrp="1"/>
          </p:cNvSpPr>
          <p:nvPr>
            <p:ph idx="1"/>
          </p:nvPr>
        </p:nvSpPr>
        <p:spPr/>
        <p:txBody>
          <a:bodyPr/>
          <a:lstStyle/>
          <a:p>
            <a:endParaRPr lang="de-DE"/>
          </a:p>
        </p:txBody>
      </p:sp>
      <p:pic>
        <p:nvPicPr>
          <p:cNvPr id="5" name="Inhaltsplatzhalt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1800" y="476672"/>
            <a:ext cx="7823200" cy="5771728"/>
          </a:xfrm>
          <a:prstGeom prst="rect">
            <a:avLst/>
          </a:prstGeom>
        </p:spPr>
      </p:pic>
    </p:spTree>
    <p:extLst>
      <p:ext uri="{BB962C8B-B14F-4D97-AF65-F5344CB8AC3E}">
        <p14:creationId xmlns:p14="http://schemas.microsoft.com/office/powerpoint/2010/main" val="85144031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3</a:t>
            </a:r>
            <a:endParaRPr lang="de-DE" dirty="0"/>
          </a:p>
        </p:txBody>
      </p:sp>
      <p:graphicFrame>
        <p:nvGraphicFramePr>
          <p:cNvPr id="4" name="Diagramm 3"/>
          <p:cNvGraphicFramePr/>
          <p:nvPr>
            <p:extLst>
              <p:ext uri="{D42A27DB-BD31-4B8C-83A1-F6EECF244321}">
                <p14:modId xmlns:p14="http://schemas.microsoft.com/office/powerpoint/2010/main" val="4030633741"/>
              </p:ext>
            </p:extLst>
          </p:nvPr>
        </p:nvGraphicFramePr>
        <p:xfrm>
          <a:off x="4551760" y="3478312"/>
          <a:ext cx="3821562" cy="23326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Diagramm 4"/>
          <p:cNvGraphicFramePr/>
          <p:nvPr>
            <p:extLst>
              <p:ext uri="{D42A27DB-BD31-4B8C-83A1-F6EECF244321}">
                <p14:modId xmlns:p14="http://schemas.microsoft.com/office/powerpoint/2010/main" val="29550756"/>
              </p:ext>
            </p:extLst>
          </p:nvPr>
        </p:nvGraphicFramePr>
        <p:xfrm>
          <a:off x="493203" y="3481941"/>
          <a:ext cx="3821562" cy="2332653"/>
        </p:xfrm>
        <a:graphic>
          <a:graphicData uri="http://schemas.openxmlformats.org/drawingml/2006/chart">
            <c:chart xmlns:c="http://schemas.openxmlformats.org/drawingml/2006/chart" xmlns:r="http://schemas.openxmlformats.org/officeDocument/2006/relationships" r:id="rId3"/>
          </a:graphicData>
        </a:graphic>
      </p:graphicFrame>
      <p:sp>
        <p:nvSpPr>
          <p:cNvPr id="6" name="Inhaltsplatzhalter 2"/>
          <p:cNvSpPr>
            <a:spLocks noGrp="1"/>
          </p:cNvSpPr>
          <p:nvPr>
            <p:ph idx="1"/>
          </p:nvPr>
        </p:nvSpPr>
        <p:spPr>
          <a:xfrm>
            <a:off x="251520" y="980728"/>
            <a:ext cx="3826768" cy="4810539"/>
          </a:xfrm>
        </p:spPr>
        <p:txBody>
          <a:bodyPr>
            <a:normAutofit/>
          </a:bodyPr>
          <a:lstStyle/>
          <a:p>
            <a:r>
              <a:rPr lang="en-US" sz="1200" dirty="0"/>
              <a:t>One morning, when </a:t>
            </a:r>
            <a:r>
              <a:rPr lang="en-US" sz="1200" dirty="0" err="1"/>
              <a:t>Gregor</a:t>
            </a:r>
            <a:r>
              <a:rPr lang="en-US" sz="1200" dirty="0"/>
              <a:t> </a:t>
            </a:r>
            <a:r>
              <a:rPr lang="en-US" sz="1200" dirty="0" err="1"/>
              <a:t>Samsa</a:t>
            </a:r>
            <a:r>
              <a:rPr lang="en-US" sz="1200" dirty="0"/>
              <a:t> woke from troubled dreams, he found himself transformed in his bed into a horrible vermin.</a:t>
            </a:r>
          </a:p>
          <a:p>
            <a:r>
              <a:rPr lang="en-US" sz="1200" dirty="0"/>
              <a:t>He lay on his </a:t>
            </a:r>
            <a:r>
              <a:rPr lang="en-US" sz="1200" dirty="0" err="1"/>
              <a:t>armour</a:t>
            </a:r>
            <a:r>
              <a:rPr lang="en-US" sz="1200" dirty="0"/>
              <a:t>-like back, and if he lifted his head a little he could see his brown belly, slightly domed and divided by arches into stiff sections.</a:t>
            </a:r>
          </a:p>
          <a:p>
            <a:r>
              <a:rPr lang="en-US" sz="1200" dirty="0"/>
              <a:t>The bedding was hardly able to cover it and seemed ready to slide off any moment</a:t>
            </a:r>
            <a:r>
              <a:rPr lang="en-US" sz="1200" dirty="0" smtClean="0"/>
              <a:t>.</a:t>
            </a:r>
          </a:p>
        </p:txBody>
      </p:sp>
      <p:graphicFrame>
        <p:nvGraphicFramePr>
          <p:cNvPr id="8" name="Tabelle 7"/>
          <p:cNvGraphicFramePr>
            <a:graphicFrameLocks noGrp="1"/>
          </p:cNvGraphicFramePr>
          <p:nvPr>
            <p:extLst>
              <p:ext uri="{D42A27DB-BD31-4B8C-83A1-F6EECF244321}">
                <p14:modId xmlns:p14="http://schemas.microsoft.com/office/powerpoint/2010/main" val="3048151882"/>
              </p:ext>
            </p:extLst>
          </p:nvPr>
        </p:nvGraphicFramePr>
        <p:xfrm>
          <a:off x="4582344" y="908720"/>
          <a:ext cx="3816423" cy="2480310"/>
        </p:xfrm>
        <a:graphic>
          <a:graphicData uri="http://schemas.openxmlformats.org/drawingml/2006/table">
            <a:tbl>
              <a:tblPr firstRow="1" bandRow="1">
                <a:tableStyleId>{5C22544A-7EE6-4342-B048-85BDC9FD1C3A}</a:tableStyleId>
              </a:tblPr>
              <a:tblGrid>
                <a:gridCol w="1272141"/>
                <a:gridCol w="1272141"/>
                <a:gridCol w="1272141"/>
              </a:tblGrid>
              <a:tr h="164590">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1993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1999</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2001</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-5</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11</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40</a:t>
                      </a:r>
                    </a:p>
                  </a:txBody>
                  <a:tcPr marL="9525" marR="9525" marT="9525" marB="0" anchor="b"/>
                </a:tc>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bl>
          </a:graphicData>
        </a:graphic>
      </p:graphicFrame>
    </p:spTree>
    <p:extLst>
      <p:ext uri="{BB962C8B-B14F-4D97-AF65-F5344CB8AC3E}">
        <p14:creationId xmlns:p14="http://schemas.microsoft.com/office/powerpoint/2010/main" val="106663721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4</a:t>
            </a:r>
            <a:endParaRPr lang="de-DE" dirty="0"/>
          </a:p>
        </p:txBody>
      </p:sp>
      <p:sp>
        <p:nvSpPr>
          <p:cNvPr id="4" name="Inhaltsplatzhalter 2"/>
          <p:cNvSpPr>
            <a:spLocks noGrp="1"/>
          </p:cNvSpPr>
          <p:nvPr>
            <p:ph idx="1"/>
          </p:nvPr>
        </p:nvSpPr>
        <p:spPr>
          <a:xfrm>
            <a:off x="469900" y="1628799"/>
            <a:ext cx="3680396" cy="1872209"/>
          </a:xfrm>
          <a:ln>
            <a:solidFill>
              <a:schemeClr val="bg2">
                <a:lumMod val="25000"/>
              </a:schemeClr>
            </a:solidFill>
          </a:ln>
        </p:spPr>
        <p:txBody>
          <a:bodyPr>
            <a:normAutofit/>
          </a:bodyPr>
          <a:lstStyle/>
          <a:p>
            <a:r>
              <a:rPr lang="en-US" sz="1200" dirty="0" smtClean="0"/>
              <a:t>One </a:t>
            </a:r>
            <a:r>
              <a:rPr lang="en-US" sz="1200" dirty="0"/>
              <a:t>morning, when </a:t>
            </a:r>
            <a:r>
              <a:rPr lang="en-US" sz="1200" dirty="0" err="1"/>
              <a:t>Gregor</a:t>
            </a:r>
            <a:r>
              <a:rPr lang="en-US" sz="1200" dirty="0"/>
              <a:t> </a:t>
            </a:r>
            <a:r>
              <a:rPr lang="en-US" sz="1200" dirty="0" err="1"/>
              <a:t>Samsa</a:t>
            </a:r>
            <a:r>
              <a:rPr lang="en-US" sz="1200" dirty="0"/>
              <a:t> woke from troubled dreams, he found himself transformed in his bed into a horrible vermin.</a:t>
            </a:r>
          </a:p>
          <a:p>
            <a:r>
              <a:rPr lang="en-US" sz="1200" dirty="0"/>
              <a:t>He lay on his </a:t>
            </a:r>
            <a:r>
              <a:rPr lang="en-US" sz="1200" dirty="0" err="1"/>
              <a:t>armour</a:t>
            </a:r>
            <a:r>
              <a:rPr lang="en-US" sz="1200" dirty="0"/>
              <a:t>-like back, and if he lifted his head a little he could see his brown belly, slightly domed and divided by arches into stiff sections.</a:t>
            </a:r>
          </a:p>
          <a:p>
            <a:r>
              <a:rPr lang="en-US" sz="1200" dirty="0"/>
              <a:t>The bedding was hardly able to cover it and seemed ready to slide off any moment</a:t>
            </a:r>
            <a:r>
              <a:rPr lang="en-US" sz="1200" dirty="0" smtClean="0"/>
              <a:t>.</a:t>
            </a:r>
          </a:p>
        </p:txBody>
      </p:sp>
      <p:sp>
        <p:nvSpPr>
          <p:cNvPr id="5" name="Inhaltsplatzhalter 2"/>
          <p:cNvSpPr txBox="1">
            <a:spLocks/>
          </p:cNvSpPr>
          <p:nvPr/>
        </p:nvSpPr>
        <p:spPr>
          <a:xfrm>
            <a:off x="469900" y="1340768"/>
            <a:ext cx="368039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467544" y="3797423"/>
            <a:ext cx="3682752" cy="1872209"/>
          </a:xfrm>
          <a:prstGeom prst="rect">
            <a:avLst/>
          </a:prstGeom>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469900" y="3509392"/>
            <a:ext cx="368039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sp>
        <p:nvSpPr>
          <p:cNvPr id="8" name="Inhaltsplatzhalter 2"/>
          <p:cNvSpPr txBox="1">
            <a:spLocks/>
          </p:cNvSpPr>
          <p:nvPr/>
        </p:nvSpPr>
        <p:spPr>
          <a:xfrm>
            <a:off x="4559300" y="1628799"/>
            <a:ext cx="3682752" cy="1872209"/>
          </a:xfrm>
          <a:prstGeom prst="rect">
            <a:avLst/>
          </a:prstGeom>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9" name="Inhaltsplatzhalter 2"/>
          <p:cNvSpPr txBox="1">
            <a:spLocks/>
          </p:cNvSpPr>
          <p:nvPr/>
        </p:nvSpPr>
        <p:spPr>
          <a:xfrm>
            <a:off x="4561656" y="1340768"/>
            <a:ext cx="368039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graphicFrame>
        <p:nvGraphicFramePr>
          <p:cNvPr id="10" name="Diagramm 9"/>
          <p:cNvGraphicFramePr/>
          <p:nvPr>
            <p:extLst>
              <p:ext uri="{D42A27DB-BD31-4B8C-83A1-F6EECF244321}">
                <p14:modId xmlns:p14="http://schemas.microsoft.com/office/powerpoint/2010/main" val="1990746252"/>
              </p:ext>
            </p:extLst>
          </p:nvPr>
        </p:nvGraphicFramePr>
        <p:xfrm>
          <a:off x="4570040" y="3708276"/>
          <a:ext cx="3375992" cy="1952848"/>
        </p:xfrm>
        <a:graphic>
          <a:graphicData uri="http://schemas.openxmlformats.org/drawingml/2006/chart">
            <c:chart xmlns:c="http://schemas.openxmlformats.org/drawingml/2006/chart" xmlns:r="http://schemas.openxmlformats.org/officeDocument/2006/relationships" r:id="rId2"/>
          </a:graphicData>
        </a:graphic>
      </p:graphicFrame>
      <p:cxnSp>
        <p:nvCxnSpPr>
          <p:cNvPr id="12" name="Gerade Verbindung mit Pfeil 11"/>
          <p:cNvCxnSpPr/>
          <p:nvPr/>
        </p:nvCxnSpPr>
        <p:spPr>
          <a:xfrm>
            <a:off x="4273624" y="3501008"/>
            <a:ext cx="1152128" cy="79208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3" name="Gerade Verbindung mit Pfeil 12"/>
          <p:cNvCxnSpPr/>
          <p:nvPr/>
        </p:nvCxnSpPr>
        <p:spPr>
          <a:xfrm flipH="1">
            <a:off x="6865912" y="3653408"/>
            <a:ext cx="216024" cy="49567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5" name="Gerade Verbindung mit Pfeil 14"/>
          <p:cNvCxnSpPr/>
          <p:nvPr/>
        </p:nvCxnSpPr>
        <p:spPr>
          <a:xfrm>
            <a:off x="4273624" y="5301208"/>
            <a:ext cx="1440160" cy="7200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05292990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95536" y="1207294"/>
            <a:ext cx="3610744" cy="4525963"/>
          </a:xfrm>
        </p:spPr>
        <p:txBody>
          <a:bodyPr>
            <a:normAutofit/>
          </a:bodyPr>
          <a:lstStyle/>
          <a:p>
            <a:r>
              <a:rPr lang="en-US" sz="1600" dirty="0"/>
              <a:t>One morning, when </a:t>
            </a:r>
            <a:r>
              <a:rPr lang="en-US" sz="1600" dirty="0" err="1"/>
              <a:t>Gregor</a:t>
            </a:r>
            <a:r>
              <a:rPr lang="en-US" sz="1600" dirty="0"/>
              <a:t> </a:t>
            </a:r>
            <a:r>
              <a:rPr lang="en-US" sz="1600" dirty="0" err="1"/>
              <a:t>Samsa</a:t>
            </a:r>
            <a:r>
              <a:rPr lang="en-US" sz="1600" dirty="0"/>
              <a:t> woke from troubled dreams, he found himself transformed in his bed into a horrible vermin.</a:t>
            </a:r>
          </a:p>
          <a:p>
            <a:r>
              <a:rPr lang="en-US" sz="1600" dirty="0"/>
              <a:t>He lay on his </a:t>
            </a:r>
            <a:r>
              <a:rPr lang="en-US" sz="1600" dirty="0" err="1"/>
              <a:t>armour</a:t>
            </a:r>
            <a:r>
              <a:rPr lang="en-US" sz="1600" dirty="0"/>
              <a:t>-like back, and if he lifted his head a little he could see his brown belly, slightly domed and divided by arches into stiff sections.</a:t>
            </a:r>
          </a:p>
          <a:p>
            <a:r>
              <a:rPr lang="en-US" sz="1600" dirty="0"/>
              <a:t>The bedding was hardly able to cover it and seemed ready to slide off any moment</a:t>
            </a:r>
            <a:r>
              <a:rPr lang="en-US" sz="1600" dirty="0" smtClean="0"/>
              <a:t>.</a:t>
            </a:r>
          </a:p>
          <a:p>
            <a:endParaRPr lang="en-US" sz="1600" dirty="0"/>
          </a:p>
          <a:p>
            <a:pPr lvl="1">
              <a:buFont typeface="+mj-lt"/>
              <a:buAutoNum type="arabicPeriod"/>
            </a:pPr>
            <a:r>
              <a:rPr lang="en-US" sz="1200" dirty="0"/>
              <a:t>His many legs, pitifully thin compared with the size of the rest of him, waved about helplessly as he looked.</a:t>
            </a:r>
          </a:p>
          <a:p>
            <a:pPr lvl="1">
              <a:buFont typeface="+mj-lt"/>
              <a:buAutoNum type="arabicPeriod"/>
            </a:pPr>
            <a:r>
              <a:rPr lang="en-US" sz="1200" dirty="0"/>
              <a:t>"What's happened to me? " he thought. It wasn't a dream.</a:t>
            </a:r>
          </a:p>
          <a:p>
            <a:endParaRPr lang="de-DE" dirty="0"/>
          </a:p>
        </p:txBody>
      </p:sp>
      <p:sp>
        <p:nvSpPr>
          <p:cNvPr id="2" name="Titel 1"/>
          <p:cNvSpPr>
            <a:spLocks noGrp="1"/>
          </p:cNvSpPr>
          <p:nvPr>
            <p:ph type="title"/>
          </p:nvPr>
        </p:nvSpPr>
        <p:spPr/>
        <p:txBody>
          <a:bodyPr>
            <a:normAutofit fontScale="90000"/>
          </a:bodyPr>
          <a:lstStyle/>
          <a:p>
            <a:r>
              <a:rPr lang="de-DE" dirty="0" smtClean="0"/>
              <a:t>Slide 2</a:t>
            </a:r>
            <a:endParaRPr lang="de-DE" dirty="0"/>
          </a:p>
        </p:txBody>
      </p:sp>
      <p:graphicFrame>
        <p:nvGraphicFramePr>
          <p:cNvPr id="4" name="Diagramm 3"/>
          <p:cNvGraphicFramePr/>
          <p:nvPr>
            <p:extLst>
              <p:ext uri="{D42A27DB-BD31-4B8C-83A1-F6EECF244321}">
                <p14:modId xmlns:p14="http://schemas.microsoft.com/office/powerpoint/2010/main" val="4059356004"/>
              </p:ext>
            </p:extLst>
          </p:nvPr>
        </p:nvGraphicFramePr>
        <p:xfrm>
          <a:off x="4510337" y="1196752"/>
          <a:ext cx="3821562" cy="23326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Diagramm 4"/>
          <p:cNvGraphicFramePr/>
          <p:nvPr>
            <p:extLst>
              <p:ext uri="{D42A27DB-BD31-4B8C-83A1-F6EECF244321}">
                <p14:modId xmlns:p14="http://schemas.microsoft.com/office/powerpoint/2010/main" val="4014300991"/>
              </p:ext>
            </p:extLst>
          </p:nvPr>
        </p:nvGraphicFramePr>
        <p:xfrm>
          <a:off x="4553880" y="3918181"/>
          <a:ext cx="3821562" cy="233265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5613873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extLst>
              <p:ext uri="{D42A27DB-BD31-4B8C-83A1-F6EECF244321}">
                <p14:modId xmlns:p14="http://schemas.microsoft.com/office/powerpoint/2010/main" val="963659623"/>
              </p:ext>
            </p:extLst>
          </p:nvPr>
        </p:nvGraphicFramePr>
        <p:xfrm>
          <a:off x="457200" y="1481138"/>
          <a:ext cx="7848880" cy="2189040"/>
        </p:xfrm>
        <a:graphic>
          <a:graphicData uri="http://schemas.openxmlformats.org/drawingml/2006/table">
            <a:tbl>
              <a:tblPr firstRow="1" bandRow="1">
                <a:tableStyleId>{5C22544A-7EE6-4342-B048-85BDC9FD1C3A}</a:tableStyleId>
              </a:tblPr>
              <a:tblGrid>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tblGrid>
              <a:tr h="273630">
                <a:tc>
                  <a:txBody>
                    <a:bodyPr/>
                    <a:lstStyle/>
                    <a:p>
                      <a:r>
                        <a:rPr lang="en-US" sz="1050" dirty="0"/>
                        <a:t>1</a:t>
                      </a:r>
                    </a:p>
                  </a:txBody>
                  <a:tcPr anchor="ctr"/>
                </a:tc>
                <a:tc>
                  <a:txBody>
                    <a:bodyPr/>
                    <a:lstStyle/>
                    <a:p>
                      <a:r>
                        <a:rPr lang="en-US" sz="1050" dirty="0"/>
                        <a:t>2</a:t>
                      </a:r>
                    </a:p>
                  </a:txBody>
                  <a:tcPr anchor="ctr"/>
                </a:tc>
                <a:tc>
                  <a:txBody>
                    <a:bodyPr/>
                    <a:lstStyle/>
                    <a:p>
                      <a:r>
                        <a:rPr lang="en-US" sz="1050" dirty="0"/>
                        <a:t>3</a:t>
                      </a:r>
                    </a:p>
                  </a:txBody>
                  <a:tcPr anchor="ctr"/>
                </a:tc>
                <a:tc>
                  <a:txBody>
                    <a:bodyPr/>
                    <a:lstStyle/>
                    <a:p>
                      <a:r>
                        <a:rPr lang="en-US" sz="1050" dirty="0"/>
                        <a:t>4</a:t>
                      </a:r>
                    </a:p>
                  </a:txBody>
                  <a:tcPr anchor="ctr"/>
                </a:tc>
                <a:tc>
                  <a:txBody>
                    <a:bodyPr/>
                    <a:lstStyle/>
                    <a:p>
                      <a:r>
                        <a:rPr lang="en-US" sz="1050" dirty="0"/>
                        <a:t>5</a:t>
                      </a:r>
                    </a:p>
                  </a:txBody>
                  <a:tcPr anchor="ctr"/>
                </a:tc>
                <a:tc>
                  <a:txBody>
                    <a:bodyPr/>
                    <a:lstStyle/>
                    <a:p>
                      <a:r>
                        <a:rPr lang="en-US" sz="1050" dirty="0"/>
                        <a:t>6</a:t>
                      </a:r>
                    </a:p>
                  </a:txBody>
                  <a:tcPr anchor="ctr"/>
                </a:tc>
                <a:tc>
                  <a:txBody>
                    <a:bodyPr/>
                    <a:lstStyle/>
                    <a:p>
                      <a:r>
                        <a:rPr lang="en-US" sz="1050" dirty="0"/>
                        <a:t>7</a:t>
                      </a:r>
                    </a:p>
                  </a:txBody>
                  <a:tcPr anchor="ctr"/>
                </a:tc>
                <a:tc>
                  <a:txBody>
                    <a:bodyPr/>
                    <a:lstStyle/>
                    <a:p>
                      <a:r>
                        <a:rPr lang="en-US" sz="1050" dirty="0"/>
                        <a:t>8</a:t>
                      </a:r>
                    </a:p>
                  </a:txBody>
                  <a:tcPr anchor="ctr"/>
                </a:tc>
                <a:tc>
                  <a:txBody>
                    <a:bodyPr/>
                    <a:lstStyle/>
                    <a:p>
                      <a:r>
                        <a:rPr lang="en-US" sz="1050" dirty="0"/>
                        <a:t>9</a:t>
                      </a:r>
                    </a:p>
                  </a:txBody>
                  <a:tcPr anchor="ctr"/>
                </a:tc>
                <a:tc>
                  <a:txBody>
                    <a:bodyPr/>
                    <a:lstStyle/>
                    <a:p>
                      <a:r>
                        <a:rPr lang="en-US" sz="1050" dirty="0"/>
                        <a:t>10</a:t>
                      </a:r>
                    </a:p>
                  </a:txBody>
                  <a:tcPr anchor="ctr"/>
                </a:tc>
                <a:tc>
                  <a:txBody>
                    <a:bodyPr/>
                    <a:lstStyle/>
                    <a:p>
                      <a:r>
                        <a:rPr lang="en-US" sz="1050" dirty="0"/>
                        <a:t>11</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14</a:t>
                      </a:r>
                    </a:p>
                  </a:txBody>
                  <a:tcPr anchor="ctr"/>
                </a:tc>
                <a:tc>
                  <a:txBody>
                    <a:bodyPr/>
                    <a:lstStyle/>
                    <a:p>
                      <a:r>
                        <a:rPr lang="en-US" sz="1050" dirty="0"/>
                        <a:t>15</a:t>
                      </a:r>
                    </a:p>
                  </a:txBody>
                  <a:tcPr anchor="ctr"/>
                </a:tc>
                <a:tc>
                  <a:txBody>
                    <a:bodyPr/>
                    <a:lstStyle/>
                    <a:p>
                      <a:r>
                        <a:rPr lang="en-US" sz="1050" dirty="0"/>
                        <a:t>16</a:t>
                      </a:r>
                    </a:p>
                  </a:txBody>
                  <a:tcPr anchor="ctr"/>
                </a:tc>
                <a:tc>
                  <a:txBody>
                    <a:bodyPr/>
                    <a:lstStyle/>
                    <a:p>
                      <a:r>
                        <a:rPr lang="en-US" sz="1050" dirty="0"/>
                        <a:t>17</a:t>
                      </a:r>
                    </a:p>
                  </a:txBody>
                  <a:tcPr anchor="ctr"/>
                </a:tc>
                <a:tc>
                  <a:txBody>
                    <a:bodyPr/>
                    <a:lstStyle/>
                    <a:p>
                      <a:r>
                        <a:rPr lang="en-US" sz="1050" dirty="0"/>
                        <a:t>18</a:t>
                      </a:r>
                    </a:p>
                  </a:txBody>
                  <a:tcPr anchor="ctr"/>
                </a:tc>
                <a:tc>
                  <a:txBody>
                    <a:bodyPr/>
                    <a:lstStyle/>
                    <a:p>
                      <a:r>
                        <a:rPr lang="en-US" sz="1050" dirty="0"/>
                        <a:t>19</a:t>
                      </a:r>
                    </a:p>
                  </a:txBody>
                  <a:tcPr anchor="ctr"/>
                </a:tc>
                <a:tc>
                  <a:txBody>
                    <a:bodyPr/>
                    <a:lstStyle/>
                    <a:p>
                      <a:r>
                        <a:rPr lang="en-US" sz="1050" dirty="0"/>
                        <a:t>20</a:t>
                      </a:r>
                    </a:p>
                  </a:txBody>
                  <a:tcPr anchor="ctr"/>
                </a:tc>
              </a:tr>
              <a:tr h="273630">
                <a:tc>
                  <a:txBody>
                    <a:bodyPr/>
                    <a:lstStyle/>
                    <a:p>
                      <a:r>
                        <a:rPr lang="en-US" sz="1050" dirty="0"/>
                        <a:t>A</a:t>
                      </a:r>
                    </a:p>
                  </a:txBody>
                  <a:tcPr anchor="ctr"/>
                </a:tc>
                <a:tc>
                  <a:txBody>
                    <a:bodyPr/>
                    <a:lstStyle/>
                    <a:p>
                      <a:r>
                        <a:rPr lang="en-US" sz="1050" dirty="0"/>
                        <a:t>1</a:t>
                      </a:r>
                    </a:p>
                  </a:txBody>
                  <a:tcPr anchor="ctr"/>
                </a:tc>
                <a:tc>
                  <a:txBody>
                    <a:bodyPr/>
                    <a:lstStyle/>
                    <a:p>
                      <a:r>
                        <a:rPr lang="en-US" sz="1050" dirty="0"/>
                        <a:t>2</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34</a:t>
                      </a:r>
                    </a:p>
                  </a:txBody>
                  <a:tcPr anchor="ctr"/>
                </a:tc>
                <a:tc>
                  <a:txBody>
                    <a:bodyPr/>
                    <a:lstStyle/>
                    <a:p>
                      <a:r>
                        <a:rPr lang="en-US" sz="1050" dirty="0"/>
                        <a:t>34</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4</a:t>
                      </a:r>
                    </a:p>
                  </a:txBody>
                  <a:tcPr anchor="ctr"/>
                </a:tc>
                <a:tc>
                  <a:txBody>
                    <a:bodyPr/>
                    <a:lstStyle/>
                    <a:p>
                      <a:r>
                        <a:rPr lang="en-US" sz="1050" dirty="0"/>
                        <a:t>23</a:t>
                      </a:r>
                    </a:p>
                  </a:txBody>
                  <a:tcPr anchor="ctr"/>
                </a:tc>
                <a:tc>
                  <a:txBody>
                    <a:bodyPr/>
                    <a:lstStyle/>
                    <a:p>
                      <a:r>
                        <a:rPr lang="en-US" sz="1050" dirty="0"/>
                        <a:t>24</a:t>
                      </a:r>
                    </a:p>
                  </a:txBody>
                  <a:tcPr anchor="ctr"/>
                </a:tc>
                <a:tc>
                  <a:txBody>
                    <a:bodyPr/>
                    <a:lstStyle/>
                    <a:p>
                      <a:r>
                        <a:rPr lang="en-US" sz="1050" dirty="0"/>
                        <a:t>12</a:t>
                      </a:r>
                    </a:p>
                  </a:txBody>
                  <a:tcPr anchor="ctr"/>
                </a:tc>
                <a:tc>
                  <a:txBody>
                    <a:bodyPr/>
                    <a:lstStyle/>
                    <a:p>
                      <a:r>
                        <a:rPr lang="en-US" sz="1050" dirty="0"/>
                        <a:t>3</a:t>
                      </a:r>
                    </a:p>
                  </a:txBody>
                  <a:tcPr anchor="ctr"/>
                </a:tc>
                <a:tc>
                  <a:txBody>
                    <a:bodyPr/>
                    <a:lstStyle/>
                    <a:p>
                      <a:r>
                        <a:rPr lang="en-US" sz="1050" dirty="0"/>
                        <a:t>2</a:t>
                      </a:r>
                    </a:p>
                  </a:txBody>
                  <a:tcPr anchor="ctr"/>
                </a:tc>
                <a:tc>
                  <a:txBody>
                    <a:bodyPr/>
                    <a:lstStyle/>
                    <a:p>
                      <a:r>
                        <a:rPr lang="en-US" sz="1050" dirty="0"/>
                        <a:t>2</a:t>
                      </a:r>
                    </a:p>
                  </a:txBody>
                  <a:tcPr anchor="ctr"/>
                </a:tc>
              </a:tr>
              <a:tr h="273630">
                <a:tc>
                  <a:txBody>
                    <a:bodyPr/>
                    <a:lstStyle/>
                    <a:p>
                      <a:r>
                        <a:rPr lang="en-US" sz="1050" dirty="0"/>
                        <a:t>B</a:t>
                      </a:r>
                    </a:p>
                  </a:txBody>
                  <a:tcPr anchor="ctr"/>
                </a:tc>
                <a:tc>
                  <a:txBody>
                    <a:bodyPr/>
                    <a:lstStyle/>
                    <a:p>
                      <a:r>
                        <a:rPr lang="en-US" sz="1050" dirty="0"/>
                        <a:t>24</a:t>
                      </a:r>
                    </a:p>
                  </a:txBody>
                  <a:tcPr anchor="ctr"/>
                </a:tc>
                <a:tc>
                  <a:txBody>
                    <a:bodyPr/>
                    <a:lstStyle/>
                    <a:p>
                      <a:r>
                        <a:rPr lang="en-US" sz="1050" dirty="0"/>
                        <a:t>3</a:t>
                      </a:r>
                    </a:p>
                  </a:txBody>
                  <a:tcPr anchor="ctr"/>
                </a:tc>
                <a:tc>
                  <a:txBody>
                    <a:bodyPr/>
                    <a:lstStyle/>
                    <a:p>
                      <a:r>
                        <a:rPr lang="en-US" sz="1050" dirty="0"/>
                        <a:t>56</a:t>
                      </a:r>
                    </a:p>
                  </a:txBody>
                  <a:tcPr anchor="ctr"/>
                </a:tc>
                <a:tc>
                  <a:txBody>
                    <a:bodyPr/>
                    <a:lstStyle/>
                    <a:p>
                      <a:r>
                        <a:rPr lang="en-US" sz="1050" dirty="0"/>
                        <a:t>5</a:t>
                      </a:r>
                    </a:p>
                  </a:txBody>
                  <a:tcPr anchor="ctr"/>
                </a:tc>
                <a:tc>
                  <a:txBody>
                    <a:bodyPr/>
                    <a:lstStyle/>
                    <a:p>
                      <a:r>
                        <a:rPr lang="en-US" sz="1050" dirty="0"/>
                        <a:t>3</a:t>
                      </a:r>
                    </a:p>
                  </a:txBody>
                  <a:tcPr anchor="ctr"/>
                </a:tc>
                <a:tc>
                  <a:txBody>
                    <a:bodyPr/>
                    <a:lstStyle/>
                    <a:p>
                      <a:r>
                        <a:rPr lang="en-US" sz="1050" dirty="0"/>
                        <a:t>12</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11</a:t>
                      </a:r>
                    </a:p>
                  </a:txBody>
                  <a:tcPr anchor="ctr"/>
                </a:tc>
                <a:tc>
                  <a:txBody>
                    <a:bodyPr/>
                    <a:lstStyle/>
                    <a:p>
                      <a:r>
                        <a:rPr lang="en-US" sz="1050" dirty="0"/>
                        <a:t>2</a:t>
                      </a:r>
                    </a:p>
                  </a:txBody>
                  <a:tcPr anchor="ctr"/>
                </a:tc>
                <a:tc>
                  <a:txBody>
                    <a:bodyPr/>
                    <a:lstStyle/>
                    <a:p>
                      <a:r>
                        <a:rPr lang="en-US" sz="1050" dirty="0"/>
                        <a:t>21</a:t>
                      </a:r>
                    </a:p>
                  </a:txBody>
                  <a:tcPr anchor="ctr"/>
                </a:tc>
                <a:tc>
                  <a:txBody>
                    <a:bodyPr/>
                    <a:lstStyle/>
                    <a:p>
                      <a:r>
                        <a:rPr lang="en-US" sz="1050" dirty="0"/>
                        <a:t>34</a:t>
                      </a:r>
                    </a:p>
                  </a:txBody>
                  <a:tcPr anchor="ctr"/>
                </a:tc>
                <a:tc>
                  <a:txBody>
                    <a:bodyPr/>
                    <a:lstStyle/>
                    <a:p>
                      <a:r>
                        <a:rPr lang="en-US" sz="1050" dirty="0"/>
                        <a:t>1</a:t>
                      </a:r>
                    </a:p>
                  </a:txBody>
                  <a:tcPr anchor="ctr"/>
                </a:tc>
                <a:tc>
                  <a:txBody>
                    <a:bodyPr/>
                    <a:lstStyle/>
                    <a:p>
                      <a:r>
                        <a:rPr lang="en-US" sz="1050" dirty="0"/>
                        <a:t>29</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6</a:t>
                      </a:r>
                    </a:p>
                  </a:txBody>
                  <a:tcPr anchor="ctr"/>
                </a:tc>
                <a:tc>
                  <a:txBody>
                    <a:bodyPr/>
                    <a:lstStyle/>
                    <a:p>
                      <a:r>
                        <a:rPr lang="en-US" sz="1050" dirty="0"/>
                        <a:t>65</a:t>
                      </a:r>
                    </a:p>
                  </a:txBody>
                  <a:tcPr anchor="ctr"/>
                </a:tc>
                <a:tc>
                  <a:txBody>
                    <a:bodyPr/>
                    <a:lstStyle/>
                    <a:p>
                      <a:r>
                        <a:rPr lang="en-US" sz="1050" dirty="0"/>
                        <a:t>4</a:t>
                      </a:r>
                    </a:p>
                  </a:txBody>
                  <a:tcPr anchor="ctr"/>
                </a:tc>
              </a:tr>
              <a:tr h="273630">
                <a:tc>
                  <a:txBody>
                    <a:bodyPr/>
                    <a:lstStyle/>
                    <a:p>
                      <a:r>
                        <a:rPr lang="en-US" sz="1050" dirty="0"/>
                        <a:t>C</a:t>
                      </a:r>
                    </a:p>
                  </a:txBody>
                  <a:tcPr anchor="ctr"/>
                </a:tc>
                <a:tc>
                  <a:txBody>
                    <a:bodyPr/>
                    <a:lstStyle/>
                    <a:p>
                      <a:r>
                        <a:rPr lang="en-US" sz="1050" dirty="0"/>
                        <a:t>1</a:t>
                      </a:r>
                    </a:p>
                  </a:txBody>
                  <a:tcPr anchor="ctr"/>
                </a:tc>
                <a:tc>
                  <a:txBody>
                    <a:bodyPr/>
                    <a:lstStyle/>
                    <a:p>
                      <a:r>
                        <a:rPr lang="en-US" sz="1050" dirty="0"/>
                        <a:t>2</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34</a:t>
                      </a:r>
                    </a:p>
                  </a:txBody>
                  <a:tcPr anchor="ctr"/>
                </a:tc>
                <a:tc>
                  <a:txBody>
                    <a:bodyPr/>
                    <a:lstStyle/>
                    <a:p>
                      <a:r>
                        <a:rPr lang="en-US" sz="1050" dirty="0"/>
                        <a:t>34</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4</a:t>
                      </a:r>
                    </a:p>
                  </a:txBody>
                  <a:tcPr anchor="ctr"/>
                </a:tc>
                <a:tc>
                  <a:txBody>
                    <a:bodyPr/>
                    <a:lstStyle/>
                    <a:p>
                      <a:r>
                        <a:rPr lang="en-US" sz="1050" dirty="0"/>
                        <a:t>23</a:t>
                      </a:r>
                    </a:p>
                  </a:txBody>
                  <a:tcPr anchor="ctr"/>
                </a:tc>
                <a:tc>
                  <a:txBody>
                    <a:bodyPr/>
                    <a:lstStyle/>
                    <a:p>
                      <a:r>
                        <a:rPr lang="en-US" sz="1050" dirty="0"/>
                        <a:t>24</a:t>
                      </a:r>
                    </a:p>
                  </a:txBody>
                  <a:tcPr anchor="ctr"/>
                </a:tc>
                <a:tc>
                  <a:txBody>
                    <a:bodyPr/>
                    <a:lstStyle/>
                    <a:p>
                      <a:r>
                        <a:rPr lang="en-US" sz="1050" dirty="0"/>
                        <a:t>12</a:t>
                      </a:r>
                    </a:p>
                  </a:txBody>
                  <a:tcPr anchor="ctr"/>
                </a:tc>
                <a:tc>
                  <a:txBody>
                    <a:bodyPr/>
                    <a:lstStyle/>
                    <a:p>
                      <a:r>
                        <a:rPr lang="en-US" sz="1050" dirty="0"/>
                        <a:t>3</a:t>
                      </a:r>
                    </a:p>
                  </a:txBody>
                  <a:tcPr anchor="ctr"/>
                </a:tc>
                <a:tc>
                  <a:txBody>
                    <a:bodyPr/>
                    <a:lstStyle/>
                    <a:p>
                      <a:r>
                        <a:rPr lang="en-US" sz="1050" dirty="0"/>
                        <a:t>2</a:t>
                      </a:r>
                    </a:p>
                  </a:txBody>
                  <a:tcPr anchor="ctr"/>
                </a:tc>
                <a:tc>
                  <a:txBody>
                    <a:bodyPr/>
                    <a:lstStyle/>
                    <a:p>
                      <a:r>
                        <a:rPr lang="en-US" sz="1050" dirty="0"/>
                        <a:t>2</a:t>
                      </a:r>
                    </a:p>
                  </a:txBody>
                  <a:tcPr anchor="ctr"/>
                </a:tc>
              </a:tr>
              <a:tr h="273630">
                <a:tc>
                  <a:txBody>
                    <a:bodyPr/>
                    <a:lstStyle/>
                    <a:p>
                      <a:r>
                        <a:rPr lang="en-US" sz="1050" dirty="0"/>
                        <a:t>D</a:t>
                      </a:r>
                    </a:p>
                  </a:txBody>
                  <a:tcPr anchor="ctr"/>
                </a:tc>
                <a:tc>
                  <a:txBody>
                    <a:bodyPr/>
                    <a:lstStyle/>
                    <a:p>
                      <a:r>
                        <a:rPr lang="en-US" sz="1050" dirty="0"/>
                        <a:t>24</a:t>
                      </a:r>
                    </a:p>
                  </a:txBody>
                  <a:tcPr anchor="ctr"/>
                </a:tc>
                <a:tc>
                  <a:txBody>
                    <a:bodyPr/>
                    <a:lstStyle/>
                    <a:p>
                      <a:r>
                        <a:rPr lang="en-US" sz="1050" dirty="0"/>
                        <a:t>3</a:t>
                      </a:r>
                    </a:p>
                  </a:txBody>
                  <a:tcPr anchor="ctr"/>
                </a:tc>
                <a:tc>
                  <a:txBody>
                    <a:bodyPr/>
                    <a:lstStyle/>
                    <a:p>
                      <a:r>
                        <a:rPr lang="en-US" sz="1050" dirty="0"/>
                        <a:t>56</a:t>
                      </a:r>
                    </a:p>
                  </a:txBody>
                  <a:tcPr anchor="ctr"/>
                </a:tc>
                <a:tc>
                  <a:txBody>
                    <a:bodyPr/>
                    <a:lstStyle/>
                    <a:p>
                      <a:r>
                        <a:rPr lang="en-US" sz="1050" dirty="0"/>
                        <a:t>5</a:t>
                      </a:r>
                    </a:p>
                  </a:txBody>
                  <a:tcPr anchor="ctr"/>
                </a:tc>
                <a:tc>
                  <a:txBody>
                    <a:bodyPr/>
                    <a:lstStyle/>
                    <a:p>
                      <a:r>
                        <a:rPr lang="en-US" sz="1050" dirty="0"/>
                        <a:t>3</a:t>
                      </a:r>
                    </a:p>
                  </a:txBody>
                  <a:tcPr anchor="ctr"/>
                </a:tc>
                <a:tc>
                  <a:txBody>
                    <a:bodyPr/>
                    <a:lstStyle/>
                    <a:p>
                      <a:r>
                        <a:rPr lang="en-US" sz="1050" dirty="0"/>
                        <a:t>12</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11</a:t>
                      </a:r>
                    </a:p>
                  </a:txBody>
                  <a:tcPr anchor="ctr"/>
                </a:tc>
                <a:tc>
                  <a:txBody>
                    <a:bodyPr/>
                    <a:lstStyle/>
                    <a:p>
                      <a:r>
                        <a:rPr lang="en-US" sz="1050" dirty="0"/>
                        <a:t>2</a:t>
                      </a:r>
                    </a:p>
                  </a:txBody>
                  <a:tcPr anchor="ctr"/>
                </a:tc>
                <a:tc>
                  <a:txBody>
                    <a:bodyPr/>
                    <a:lstStyle/>
                    <a:p>
                      <a:r>
                        <a:rPr lang="en-US" sz="1050" dirty="0"/>
                        <a:t>21</a:t>
                      </a:r>
                    </a:p>
                  </a:txBody>
                  <a:tcPr anchor="ctr"/>
                </a:tc>
                <a:tc>
                  <a:txBody>
                    <a:bodyPr/>
                    <a:lstStyle/>
                    <a:p>
                      <a:r>
                        <a:rPr lang="en-US" sz="1050" dirty="0"/>
                        <a:t>34</a:t>
                      </a:r>
                    </a:p>
                  </a:txBody>
                  <a:tcPr anchor="ctr"/>
                </a:tc>
                <a:tc>
                  <a:txBody>
                    <a:bodyPr/>
                    <a:lstStyle/>
                    <a:p>
                      <a:r>
                        <a:rPr lang="en-US" sz="1050" dirty="0"/>
                        <a:t>1</a:t>
                      </a:r>
                    </a:p>
                  </a:txBody>
                  <a:tcPr anchor="ctr"/>
                </a:tc>
                <a:tc>
                  <a:txBody>
                    <a:bodyPr/>
                    <a:lstStyle/>
                    <a:p>
                      <a:r>
                        <a:rPr lang="en-US" sz="1050" dirty="0"/>
                        <a:t>29</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6</a:t>
                      </a:r>
                    </a:p>
                  </a:txBody>
                  <a:tcPr anchor="ctr"/>
                </a:tc>
                <a:tc>
                  <a:txBody>
                    <a:bodyPr/>
                    <a:lstStyle/>
                    <a:p>
                      <a:r>
                        <a:rPr lang="en-US" sz="1050" dirty="0"/>
                        <a:t>65</a:t>
                      </a:r>
                    </a:p>
                  </a:txBody>
                  <a:tcPr anchor="ctr"/>
                </a:tc>
                <a:tc>
                  <a:txBody>
                    <a:bodyPr/>
                    <a:lstStyle/>
                    <a:p>
                      <a:r>
                        <a:rPr lang="en-US" sz="1050" dirty="0"/>
                        <a:t>4</a:t>
                      </a:r>
                    </a:p>
                  </a:txBody>
                  <a:tcPr anchor="ctr"/>
                </a:tc>
              </a:tr>
              <a:tr h="273630">
                <a:tc>
                  <a:txBody>
                    <a:bodyPr/>
                    <a:lstStyle/>
                    <a:p>
                      <a:r>
                        <a:rPr lang="en-US" sz="1050" dirty="0"/>
                        <a:t>E</a:t>
                      </a:r>
                    </a:p>
                  </a:txBody>
                  <a:tcPr anchor="ctr"/>
                </a:tc>
                <a:tc>
                  <a:txBody>
                    <a:bodyPr/>
                    <a:lstStyle/>
                    <a:p>
                      <a:r>
                        <a:rPr lang="en-US" sz="1050" dirty="0"/>
                        <a:t>1</a:t>
                      </a:r>
                    </a:p>
                  </a:txBody>
                  <a:tcPr anchor="ctr"/>
                </a:tc>
                <a:tc>
                  <a:txBody>
                    <a:bodyPr/>
                    <a:lstStyle/>
                    <a:p>
                      <a:r>
                        <a:rPr lang="en-US" sz="1050" dirty="0"/>
                        <a:t>2</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34</a:t>
                      </a:r>
                    </a:p>
                  </a:txBody>
                  <a:tcPr anchor="ctr"/>
                </a:tc>
                <a:tc>
                  <a:txBody>
                    <a:bodyPr/>
                    <a:lstStyle/>
                    <a:p>
                      <a:r>
                        <a:rPr lang="en-US" sz="1050" dirty="0"/>
                        <a:t>34</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4</a:t>
                      </a:r>
                    </a:p>
                  </a:txBody>
                  <a:tcPr anchor="ctr"/>
                </a:tc>
                <a:tc>
                  <a:txBody>
                    <a:bodyPr/>
                    <a:lstStyle/>
                    <a:p>
                      <a:r>
                        <a:rPr lang="en-US" sz="1050" dirty="0"/>
                        <a:t>23</a:t>
                      </a:r>
                    </a:p>
                  </a:txBody>
                  <a:tcPr anchor="ctr"/>
                </a:tc>
                <a:tc>
                  <a:txBody>
                    <a:bodyPr/>
                    <a:lstStyle/>
                    <a:p>
                      <a:r>
                        <a:rPr lang="en-US" sz="1050" dirty="0"/>
                        <a:t>24</a:t>
                      </a:r>
                    </a:p>
                  </a:txBody>
                  <a:tcPr anchor="ctr"/>
                </a:tc>
                <a:tc>
                  <a:txBody>
                    <a:bodyPr/>
                    <a:lstStyle/>
                    <a:p>
                      <a:r>
                        <a:rPr lang="en-US" sz="1050" dirty="0"/>
                        <a:t>12</a:t>
                      </a:r>
                    </a:p>
                  </a:txBody>
                  <a:tcPr anchor="ctr"/>
                </a:tc>
                <a:tc>
                  <a:txBody>
                    <a:bodyPr/>
                    <a:lstStyle/>
                    <a:p>
                      <a:r>
                        <a:rPr lang="en-US" sz="1050" dirty="0"/>
                        <a:t>3</a:t>
                      </a:r>
                    </a:p>
                  </a:txBody>
                  <a:tcPr anchor="ctr"/>
                </a:tc>
                <a:tc>
                  <a:txBody>
                    <a:bodyPr/>
                    <a:lstStyle/>
                    <a:p>
                      <a:r>
                        <a:rPr lang="en-US" sz="1050" dirty="0"/>
                        <a:t>2</a:t>
                      </a:r>
                    </a:p>
                  </a:txBody>
                  <a:tcPr anchor="ctr"/>
                </a:tc>
                <a:tc>
                  <a:txBody>
                    <a:bodyPr/>
                    <a:lstStyle/>
                    <a:p>
                      <a:r>
                        <a:rPr lang="en-US" sz="1050" dirty="0"/>
                        <a:t>2</a:t>
                      </a:r>
                    </a:p>
                  </a:txBody>
                  <a:tcPr anchor="ctr"/>
                </a:tc>
              </a:tr>
              <a:tr h="273630">
                <a:tc>
                  <a:txBody>
                    <a:bodyPr/>
                    <a:lstStyle/>
                    <a:p>
                      <a:r>
                        <a:rPr lang="en-US" sz="1050" dirty="0"/>
                        <a:t>F</a:t>
                      </a:r>
                    </a:p>
                  </a:txBody>
                  <a:tcPr anchor="ctr"/>
                </a:tc>
                <a:tc>
                  <a:txBody>
                    <a:bodyPr/>
                    <a:lstStyle/>
                    <a:p>
                      <a:r>
                        <a:rPr lang="en-US" sz="1050" dirty="0"/>
                        <a:t>24</a:t>
                      </a:r>
                    </a:p>
                  </a:txBody>
                  <a:tcPr anchor="ctr"/>
                </a:tc>
                <a:tc>
                  <a:txBody>
                    <a:bodyPr/>
                    <a:lstStyle/>
                    <a:p>
                      <a:r>
                        <a:rPr lang="en-US" sz="1050" dirty="0"/>
                        <a:t>3</a:t>
                      </a:r>
                    </a:p>
                  </a:txBody>
                  <a:tcPr anchor="ctr"/>
                </a:tc>
                <a:tc>
                  <a:txBody>
                    <a:bodyPr/>
                    <a:lstStyle/>
                    <a:p>
                      <a:r>
                        <a:rPr lang="en-US" sz="1050" dirty="0"/>
                        <a:t>56</a:t>
                      </a:r>
                    </a:p>
                  </a:txBody>
                  <a:tcPr anchor="ctr"/>
                </a:tc>
                <a:tc>
                  <a:txBody>
                    <a:bodyPr/>
                    <a:lstStyle/>
                    <a:p>
                      <a:r>
                        <a:rPr lang="en-US" sz="1050" dirty="0"/>
                        <a:t>5</a:t>
                      </a:r>
                    </a:p>
                  </a:txBody>
                  <a:tcPr anchor="ctr"/>
                </a:tc>
                <a:tc>
                  <a:txBody>
                    <a:bodyPr/>
                    <a:lstStyle/>
                    <a:p>
                      <a:r>
                        <a:rPr lang="en-US" sz="1050" dirty="0"/>
                        <a:t>3</a:t>
                      </a:r>
                    </a:p>
                  </a:txBody>
                  <a:tcPr anchor="ctr"/>
                </a:tc>
                <a:tc>
                  <a:txBody>
                    <a:bodyPr/>
                    <a:lstStyle/>
                    <a:p>
                      <a:r>
                        <a:rPr lang="en-US" sz="1050" dirty="0"/>
                        <a:t>12</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11</a:t>
                      </a:r>
                    </a:p>
                  </a:txBody>
                  <a:tcPr anchor="ctr"/>
                </a:tc>
                <a:tc>
                  <a:txBody>
                    <a:bodyPr/>
                    <a:lstStyle/>
                    <a:p>
                      <a:r>
                        <a:rPr lang="en-US" sz="1050" dirty="0"/>
                        <a:t>2</a:t>
                      </a:r>
                    </a:p>
                  </a:txBody>
                  <a:tcPr anchor="ctr"/>
                </a:tc>
                <a:tc>
                  <a:txBody>
                    <a:bodyPr/>
                    <a:lstStyle/>
                    <a:p>
                      <a:r>
                        <a:rPr lang="en-US" sz="1050" dirty="0"/>
                        <a:t>21</a:t>
                      </a:r>
                    </a:p>
                  </a:txBody>
                  <a:tcPr anchor="ctr"/>
                </a:tc>
                <a:tc>
                  <a:txBody>
                    <a:bodyPr/>
                    <a:lstStyle/>
                    <a:p>
                      <a:r>
                        <a:rPr lang="en-US" sz="1050" dirty="0"/>
                        <a:t>34</a:t>
                      </a:r>
                    </a:p>
                  </a:txBody>
                  <a:tcPr anchor="ctr"/>
                </a:tc>
                <a:tc>
                  <a:txBody>
                    <a:bodyPr/>
                    <a:lstStyle/>
                    <a:p>
                      <a:r>
                        <a:rPr lang="en-US" sz="1050" dirty="0"/>
                        <a:t>1</a:t>
                      </a:r>
                    </a:p>
                  </a:txBody>
                  <a:tcPr anchor="ctr"/>
                </a:tc>
                <a:tc>
                  <a:txBody>
                    <a:bodyPr/>
                    <a:lstStyle/>
                    <a:p>
                      <a:r>
                        <a:rPr lang="en-US" sz="1050" dirty="0"/>
                        <a:t>29</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6</a:t>
                      </a:r>
                    </a:p>
                  </a:txBody>
                  <a:tcPr anchor="ctr"/>
                </a:tc>
                <a:tc>
                  <a:txBody>
                    <a:bodyPr/>
                    <a:lstStyle/>
                    <a:p>
                      <a:r>
                        <a:rPr lang="en-US" sz="1050" dirty="0"/>
                        <a:t>65</a:t>
                      </a:r>
                    </a:p>
                  </a:txBody>
                  <a:tcPr anchor="ctr"/>
                </a:tc>
                <a:tc>
                  <a:txBody>
                    <a:bodyPr/>
                    <a:lstStyle/>
                    <a:p>
                      <a:r>
                        <a:rPr lang="en-US" sz="1050" dirty="0"/>
                        <a:t>4</a:t>
                      </a:r>
                    </a:p>
                  </a:txBody>
                  <a:tcPr anchor="ctr"/>
                </a:tc>
              </a:tr>
              <a:tr h="273630">
                <a:tc>
                  <a:txBody>
                    <a:bodyPr/>
                    <a:lstStyle/>
                    <a:p>
                      <a:r>
                        <a:rPr lang="en-US" sz="1050" dirty="0"/>
                        <a:t>G</a:t>
                      </a:r>
                    </a:p>
                  </a:txBody>
                  <a:tcPr anchor="ctr"/>
                </a:tc>
                <a:tc>
                  <a:txBody>
                    <a:bodyPr/>
                    <a:lstStyle/>
                    <a:p>
                      <a:r>
                        <a:rPr lang="en-US" sz="1050" dirty="0"/>
                        <a:t>1</a:t>
                      </a:r>
                    </a:p>
                  </a:txBody>
                  <a:tcPr anchor="ctr"/>
                </a:tc>
                <a:tc>
                  <a:txBody>
                    <a:bodyPr/>
                    <a:lstStyle/>
                    <a:p>
                      <a:r>
                        <a:rPr lang="en-US" sz="1050" dirty="0"/>
                        <a:t>2</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34</a:t>
                      </a:r>
                    </a:p>
                  </a:txBody>
                  <a:tcPr anchor="ctr"/>
                </a:tc>
                <a:tc>
                  <a:txBody>
                    <a:bodyPr/>
                    <a:lstStyle/>
                    <a:p>
                      <a:r>
                        <a:rPr lang="en-US" sz="1050" dirty="0"/>
                        <a:t>34</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4</a:t>
                      </a:r>
                    </a:p>
                  </a:txBody>
                  <a:tcPr anchor="ctr"/>
                </a:tc>
                <a:tc>
                  <a:txBody>
                    <a:bodyPr/>
                    <a:lstStyle/>
                    <a:p>
                      <a:r>
                        <a:rPr lang="en-US" sz="1050" dirty="0"/>
                        <a:t>23</a:t>
                      </a:r>
                    </a:p>
                  </a:txBody>
                  <a:tcPr anchor="ctr"/>
                </a:tc>
                <a:tc>
                  <a:txBody>
                    <a:bodyPr/>
                    <a:lstStyle/>
                    <a:p>
                      <a:r>
                        <a:rPr lang="en-US" sz="1050" dirty="0"/>
                        <a:t>24</a:t>
                      </a:r>
                    </a:p>
                  </a:txBody>
                  <a:tcPr anchor="ctr"/>
                </a:tc>
                <a:tc>
                  <a:txBody>
                    <a:bodyPr/>
                    <a:lstStyle/>
                    <a:p>
                      <a:r>
                        <a:rPr lang="en-US" sz="1050" dirty="0"/>
                        <a:t>12</a:t>
                      </a:r>
                    </a:p>
                  </a:txBody>
                  <a:tcPr anchor="ctr"/>
                </a:tc>
                <a:tc>
                  <a:txBody>
                    <a:bodyPr/>
                    <a:lstStyle/>
                    <a:p>
                      <a:r>
                        <a:rPr lang="en-US" sz="1050" dirty="0"/>
                        <a:t>3</a:t>
                      </a:r>
                    </a:p>
                  </a:txBody>
                  <a:tcPr anchor="ctr"/>
                </a:tc>
                <a:tc>
                  <a:txBody>
                    <a:bodyPr/>
                    <a:lstStyle/>
                    <a:p>
                      <a:r>
                        <a:rPr lang="en-US" sz="1050" dirty="0"/>
                        <a:t>2</a:t>
                      </a:r>
                    </a:p>
                  </a:txBody>
                  <a:tcPr anchor="ctr"/>
                </a:tc>
                <a:tc>
                  <a:txBody>
                    <a:bodyPr/>
                    <a:lstStyle/>
                    <a:p>
                      <a:r>
                        <a:rPr lang="en-US" sz="1050" dirty="0"/>
                        <a:t>2</a:t>
                      </a:r>
                    </a:p>
                  </a:txBody>
                  <a:tcPr anchor="ctr"/>
                </a:tc>
              </a:tr>
            </a:tbl>
          </a:graphicData>
        </a:graphic>
      </p:graphicFrame>
      <p:sp>
        <p:nvSpPr>
          <p:cNvPr id="3" name="Titel 2"/>
          <p:cNvSpPr>
            <a:spLocks noGrp="1"/>
          </p:cNvSpPr>
          <p:nvPr>
            <p:ph type="title"/>
          </p:nvPr>
        </p:nvSpPr>
        <p:spPr/>
        <p:txBody>
          <a:bodyPr>
            <a:normAutofit fontScale="90000"/>
          </a:bodyPr>
          <a:lstStyle/>
          <a:p>
            <a:r>
              <a:rPr lang="de-DE" dirty="0" smtClean="0"/>
              <a:t>Slide 8</a:t>
            </a:r>
            <a:endParaRPr lang="de-DE" dirty="0"/>
          </a:p>
        </p:txBody>
      </p:sp>
      <p:graphicFrame>
        <p:nvGraphicFramePr>
          <p:cNvPr id="5" name="Inhaltsplatzhalter 3"/>
          <p:cNvGraphicFramePr>
            <a:graphicFrameLocks noGrp="1"/>
          </p:cNvGraphicFramePr>
          <p:nvPr>
            <p:extLst>
              <p:ext uri="{D42A27DB-BD31-4B8C-83A1-F6EECF244321}">
                <p14:modId xmlns:p14="http://schemas.microsoft.com/office/powerpoint/2010/main" val="3818758488"/>
              </p:ext>
            </p:extLst>
          </p:nvPr>
        </p:nvGraphicFramePr>
        <p:xfrm>
          <a:off x="467544" y="3861048"/>
          <a:ext cx="3970784" cy="1656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Inhaltsplatzhalter 2"/>
          <p:cNvSpPr txBox="1">
            <a:spLocks/>
          </p:cNvSpPr>
          <p:nvPr/>
        </p:nvSpPr>
        <p:spPr>
          <a:xfrm>
            <a:off x="4644008" y="3789040"/>
            <a:ext cx="3672408" cy="2262981"/>
          </a:xfrm>
          <a:prstGeom prst="rect">
            <a:avLst/>
          </a:prstGeom>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gn="just"/>
            <a:r>
              <a:rPr lang="en-US" sz="1600" dirty="0" smtClean="0"/>
              <a:t>One morning, when </a:t>
            </a:r>
            <a:r>
              <a:rPr lang="en-US" sz="1600" dirty="0" err="1" smtClean="0"/>
              <a:t>Gregor</a:t>
            </a:r>
            <a:r>
              <a:rPr lang="en-US" sz="1600" dirty="0" smtClean="0"/>
              <a:t> </a:t>
            </a:r>
            <a:r>
              <a:rPr lang="en-US" sz="1600" dirty="0" err="1" smtClean="0"/>
              <a:t>Samsa</a:t>
            </a:r>
            <a:r>
              <a:rPr lang="en-US" sz="1600" dirty="0" smtClean="0"/>
              <a:t> woke from troubled dreams, he found himself transformed in his bed into a horrible vermin.</a:t>
            </a:r>
          </a:p>
          <a:p>
            <a:pPr algn="just"/>
            <a:r>
              <a:rPr lang="en-US" sz="1600" dirty="0" smtClean="0"/>
              <a:t>He lay on his </a:t>
            </a:r>
            <a:r>
              <a:rPr lang="en-US" sz="1600" dirty="0" err="1" smtClean="0"/>
              <a:t>armour</a:t>
            </a:r>
            <a:r>
              <a:rPr lang="en-US" sz="1600" dirty="0" smtClean="0"/>
              <a:t>-like back, and if he lifted his head a little he could see his brown belly, slightly domed and divided by arches into stiff sections.</a:t>
            </a:r>
          </a:p>
          <a:p>
            <a:pPr algn="just"/>
            <a:r>
              <a:rPr lang="en-US" sz="1600" dirty="0" smtClean="0"/>
              <a:t>The bedding was hardly able to cover it and seemed ready to slide off any moment.</a:t>
            </a:r>
          </a:p>
          <a:p>
            <a:pPr algn="just"/>
            <a:endParaRPr lang="en-US" sz="1600" dirty="0" smtClean="0"/>
          </a:p>
          <a:p>
            <a:pPr lvl="1" algn="just">
              <a:buFont typeface="+mj-lt"/>
              <a:buAutoNum type="arabicPeriod"/>
            </a:pPr>
            <a:r>
              <a:rPr lang="en-US" sz="1200" dirty="0" smtClean="0"/>
              <a:t>His many legs, pitifully thin compared with the size of the rest of him, waved about helplessly as he looked.</a:t>
            </a:r>
          </a:p>
          <a:p>
            <a:pPr lvl="1" algn="just">
              <a:buFont typeface="+mj-lt"/>
              <a:buAutoNum type="arabicPeriod"/>
            </a:pPr>
            <a:r>
              <a:rPr lang="en-US" sz="1200" dirty="0" smtClean="0"/>
              <a:t>"What's happened to me? " he thought. It wasn't a dream.</a:t>
            </a:r>
          </a:p>
          <a:p>
            <a:pPr algn="just"/>
            <a:endParaRPr lang="de-DE" dirty="0"/>
          </a:p>
        </p:txBody>
      </p:sp>
    </p:spTree>
    <p:extLst>
      <p:ext uri="{BB962C8B-B14F-4D97-AF65-F5344CB8AC3E}">
        <p14:creationId xmlns:p14="http://schemas.microsoft.com/office/powerpoint/2010/main" val="238910439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5</a:t>
            </a:r>
            <a:endParaRPr lang="de-DE" dirty="0"/>
          </a:p>
        </p:txBody>
      </p:sp>
      <p:sp>
        <p:nvSpPr>
          <p:cNvPr id="4" name="Inhaltsplatzhalter 2"/>
          <p:cNvSpPr txBox="1">
            <a:spLocks/>
          </p:cNvSpPr>
          <p:nvPr/>
        </p:nvSpPr>
        <p:spPr>
          <a:xfrm>
            <a:off x="624260" y="1844823"/>
            <a:ext cx="2364406"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5" name="Inhaltsplatzhalter 2"/>
          <p:cNvSpPr txBox="1">
            <a:spLocks/>
          </p:cNvSpPr>
          <p:nvPr/>
        </p:nvSpPr>
        <p:spPr>
          <a:xfrm>
            <a:off x="624260" y="1556792"/>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621904" y="4013447"/>
            <a:ext cx="2365920"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624260" y="372541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3</a:t>
            </a:r>
            <a:endParaRPr lang="en-US" sz="1200" b="1" dirty="0" smtClean="0">
              <a:solidFill>
                <a:schemeClr val="bg1"/>
              </a:solidFill>
            </a:endParaRPr>
          </a:p>
        </p:txBody>
      </p:sp>
      <p:sp>
        <p:nvSpPr>
          <p:cNvPr id="8" name="Inhaltsplatzhalter 2"/>
          <p:cNvSpPr txBox="1">
            <a:spLocks/>
          </p:cNvSpPr>
          <p:nvPr/>
        </p:nvSpPr>
        <p:spPr>
          <a:xfrm>
            <a:off x="3138114" y="1853207"/>
            <a:ext cx="2364406"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9" name="Inhaltsplatzhalter 2"/>
          <p:cNvSpPr txBox="1">
            <a:spLocks/>
          </p:cNvSpPr>
          <p:nvPr/>
        </p:nvSpPr>
        <p:spPr>
          <a:xfrm>
            <a:off x="3138114" y="156517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sp>
        <p:nvSpPr>
          <p:cNvPr id="10" name="Inhaltsplatzhalter 2"/>
          <p:cNvSpPr txBox="1">
            <a:spLocks/>
          </p:cNvSpPr>
          <p:nvPr/>
        </p:nvSpPr>
        <p:spPr>
          <a:xfrm>
            <a:off x="3135758" y="4021831"/>
            <a:ext cx="2365920"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1" name="Inhaltsplatzhalter 2"/>
          <p:cNvSpPr txBox="1">
            <a:spLocks/>
          </p:cNvSpPr>
          <p:nvPr/>
        </p:nvSpPr>
        <p:spPr>
          <a:xfrm>
            <a:off x="3138114" y="3733800"/>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4</a:t>
            </a:r>
            <a:endParaRPr lang="en-US" sz="1200" b="1" dirty="0" smtClean="0">
              <a:solidFill>
                <a:schemeClr val="bg1"/>
              </a:solidFill>
            </a:endParaRPr>
          </a:p>
        </p:txBody>
      </p:sp>
      <p:graphicFrame>
        <p:nvGraphicFramePr>
          <p:cNvPr id="12" name="Diagramm 11"/>
          <p:cNvGraphicFramePr/>
          <p:nvPr>
            <p:extLst>
              <p:ext uri="{D42A27DB-BD31-4B8C-83A1-F6EECF244321}">
                <p14:modId xmlns:p14="http://schemas.microsoft.com/office/powerpoint/2010/main" val="2752522856"/>
              </p:ext>
            </p:extLst>
          </p:nvPr>
        </p:nvGraphicFramePr>
        <p:xfrm>
          <a:off x="5694632" y="1565175"/>
          <a:ext cx="2981824" cy="20078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 12"/>
          <p:cNvGraphicFramePr/>
          <p:nvPr>
            <p:extLst>
              <p:ext uri="{D42A27DB-BD31-4B8C-83A1-F6EECF244321}">
                <p14:modId xmlns:p14="http://schemas.microsoft.com/office/powerpoint/2010/main" val="432961997"/>
              </p:ext>
            </p:extLst>
          </p:nvPr>
        </p:nvGraphicFramePr>
        <p:xfrm>
          <a:off x="5724128" y="3791609"/>
          <a:ext cx="3024336" cy="209404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2297841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smtClean="0"/>
              <a:t>Slide 6</a:t>
            </a:r>
            <a:endParaRPr lang="de-DE" dirty="0"/>
          </a:p>
        </p:txBody>
      </p:sp>
      <p:sp>
        <p:nvSpPr>
          <p:cNvPr id="4" name="Inhaltsplatzhalter 2"/>
          <p:cNvSpPr txBox="1">
            <a:spLocks/>
          </p:cNvSpPr>
          <p:nvPr/>
        </p:nvSpPr>
        <p:spPr>
          <a:xfrm>
            <a:off x="624260" y="1844823"/>
            <a:ext cx="5520058" cy="1728193"/>
          </a:xfrm>
          <a:prstGeom prst="rect">
            <a:avLst/>
          </a:prstGeom>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5" name="Inhaltsplatzhalter 2"/>
          <p:cNvSpPr txBox="1">
            <a:spLocks/>
          </p:cNvSpPr>
          <p:nvPr/>
        </p:nvSpPr>
        <p:spPr>
          <a:xfrm>
            <a:off x="624260" y="1556792"/>
            <a:ext cx="5519216" cy="288031"/>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3779912" y="4107157"/>
            <a:ext cx="2363564" cy="1872209"/>
          </a:xfrm>
          <a:prstGeom prst="rect">
            <a:avLst/>
          </a:prstGeom>
          <a:ln>
            <a:solidFill>
              <a:schemeClr val="bg2">
                <a:lumMod val="25000"/>
              </a:schemeClr>
            </a:solidFill>
          </a:ln>
        </p:spPr>
        <p:txBody>
          <a:bodyPr vert="horz">
            <a:normAutofit fontScale="85000"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3779912" y="381912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graphicFrame>
        <p:nvGraphicFramePr>
          <p:cNvPr id="12" name="Diagramm 11"/>
          <p:cNvGraphicFramePr/>
          <p:nvPr>
            <p:extLst>
              <p:ext uri="{D42A27DB-BD31-4B8C-83A1-F6EECF244321}">
                <p14:modId xmlns:p14="http://schemas.microsoft.com/office/powerpoint/2010/main" val="1098481385"/>
              </p:ext>
            </p:extLst>
          </p:nvPr>
        </p:nvGraphicFramePr>
        <p:xfrm>
          <a:off x="6143476" y="1565175"/>
          <a:ext cx="2532980" cy="20078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 12"/>
          <p:cNvGraphicFramePr/>
          <p:nvPr>
            <p:extLst>
              <p:ext uri="{D42A27DB-BD31-4B8C-83A1-F6EECF244321}">
                <p14:modId xmlns:p14="http://schemas.microsoft.com/office/powerpoint/2010/main" val="3178074439"/>
              </p:ext>
            </p:extLst>
          </p:nvPr>
        </p:nvGraphicFramePr>
        <p:xfrm>
          <a:off x="625624" y="3827264"/>
          <a:ext cx="3024336" cy="20940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Diagramm 13"/>
          <p:cNvGraphicFramePr/>
          <p:nvPr>
            <p:extLst>
              <p:ext uri="{D42A27DB-BD31-4B8C-83A1-F6EECF244321}">
                <p14:modId xmlns:p14="http://schemas.microsoft.com/office/powerpoint/2010/main" val="575710836"/>
              </p:ext>
            </p:extLst>
          </p:nvPr>
        </p:nvGraphicFramePr>
        <p:xfrm>
          <a:off x="5816600" y="4038600"/>
          <a:ext cx="3375992" cy="195284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0226468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Inhaltsplatzhalter 8"/>
          <p:cNvGraphicFramePr>
            <a:graphicFrameLocks noGrp="1"/>
          </p:cNvGraphicFramePr>
          <p:nvPr>
            <p:ph idx="1"/>
            <p:extLst>
              <p:ext uri="{D42A27DB-BD31-4B8C-83A1-F6EECF244321}">
                <p14:modId xmlns:p14="http://schemas.microsoft.com/office/powerpoint/2010/main" val="3046909211"/>
              </p:ext>
            </p:extLst>
          </p:nvPr>
        </p:nvGraphicFramePr>
        <p:xfrm>
          <a:off x="5004048" y="980728"/>
          <a:ext cx="3312365" cy="2278008"/>
        </p:xfrm>
        <a:graphic>
          <a:graphicData uri="http://schemas.openxmlformats.org/drawingml/2006/table">
            <a:tbl>
              <a:tblPr firstRow="1" bandRow="1">
                <a:tableStyleId>{D113A9D2-9D6B-4929-AA2D-F23B5EE8CBE7}</a:tableStyleId>
              </a:tblPr>
              <a:tblGrid>
                <a:gridCol w="662473"/>
                <a:gridCol w="662473"/>
                <a:gridCol w="662473"/>
                <a:gridCol w="662473"/>
                <a:gridCol w="662473"/>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sp>
        <p:nvSpPr>
          <p:cNvPr id="3" name="Titel 2"/>
          <p:cNvSpPr>
            <a:spLocks noGrp="1"/>
          </p:cNvSpPr>
          <p:nvPr>
            <p:ph type="title"/>
          </p:nvPr>
        </p:nvSpPr>
        <p:spPr/>
        <p:txBody>
          <a:bodyPr>
            <a:normAutofit fontScale="90000"/>
          </a:bodyPr>
          <a:lstStyle/>
          <a:p>
            <a:r>
              <a:rPr lang="de-DE" dirty="0" smtClean="0"/>
              <a:t>Slide 7</a:t>
            </a:r>
            <a:endParaRPr lang="de-DE" dirty="0"/>
          </a:p>
        </p:txBody>
      </p:sp>
      <p:graphicFrame>
        <p:nvGraphicFramePr>
          <p:cNvPr id="10" name="Diagramm 9"/>
          <p:cNvGraphicFramePr/>
          <p:nvPr>
            <p:extLst>
              <p:ext uri="{D42A27DB-BD31-4B8C-83A1-F6EECF244321}">
                <p14:modId xmlns:p14="http://schemas.microsoft.com/office/powerpoint/2010/main" val="186705637"/>
              </p:ext>
            </p:extLst>
          </p:nvPr>
        </p:nvGraphicFramePr>
        <p:xfrm>
          <a:off x="5055580" y="3372892"/>
          <a:ext cx="3240360" cy="2592288"/>
        </p:xfrm>
        <a:graphic>
          <a:graphicData uri="http://schemas.openxmlformats.org/drawingml/2006/chart">
            <c:chart xmlns:c="http://schemas.openxmlformats.org/drawingml/2006/chart" xmlns:r="http://schemas.openxmlformats.org/officeDocument/2006/relationships" r:id="rId2"/>
          </a:graphicData>
        </a:graphic>
      </p:graphicFrame>
      <p:sp>
        <p:nvSpPr>
          <p:cNvPr id="11" name="Inhaltsplatzhalter 2"/>
          <p:cNvSpPr txBox="1">
            <a:spLocks/>
          </p:cNvSpPr>
          <p:nvPr/>
        </p:nvSpPr>
        <p:spPr>
          <a:xfrm>
            <a:off x="457200" y="1423317"/>
            <a:ext cx="4186808" cy="4525963"/>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gn="just"/>
            <a:r>
              <a:rPr lang="en-US" sz="1600" dirty="0" smtClean="0"/>
              <a:t>One morning, when </a:t>
            </a:r>
            <a:r>
              <a:rPr lang="en-US" sz="1600" dirty="0" err="1" smtClean="0"/>
              <a:t>Gregor</a:t>
            </a:r>
            <a:r>
              <a:rPr lang="en-US" sz="1600" dirty="0" smtClean="0"/>
              <a:t> </a:t>
            </a:r>
            <a:r>
              <a:rPr lang="en-US" sz="1600" dirty="0" err="1" smtClean="0"/>
              <a:t>Samsa</a:t>
            </a:r>
            <a:r>
              <a:rPr lang="en-US" sz="1600" dirty="0" smtClean="0"/>
              <a:t> woke from troubled dreams, he found himself transformed in his bed into a horrible vermin.</a:t>
            </a:r>
          </a:p>
          <a:p>
            <a:pPr algn="just"/>
            <a:r>
              <a:rPr lang="en-US" sz="1600" dirty="0" smtClean="0"/>
              <a:t>He lay on his </a:t>
            </a:r>
            <a:r>
              <a:rPr lang="en-US" sz="1600" dirty="0" err="1" smtClean="0"/>
              <a:t>armour</a:t>
            </a:r>
            <a:r>
              <a:rPr lang="en-US" sz="1600" dirty="0" smtClean="0"/>
              <a:t>-like back, and if he lifted his head a little he could see his brown belly, slightly domed and divided by arches into stiff sections.</a:t>
            </a:r>
          </a:p>
          <a:p>
            <a:pPr algn="just"/>
            <a:r>
              <a:rPr lang="en-US" sz="1600" dirty="0" smtClean="0"/>
              <a:t>The bedding was hardly able to cover it and seemed ready to slide off any moment.</a:t>
            </a:r>
          </a:p>
          <a:p>
            <a:pPr algn="just"/>
            <a:endParaRPr lang="en-US" sz="1600" dirty="0" smtClean="0"/>
          </a:p>
          <a:p>
            <a:pPr lvl="1" algn="just">
              <a:buFont typeface="+mj-lt"/>
              <a:buAutoNum type="arabicPeriod"/>
            </a:pPr>
            <a:r>
              <a:rPr lang="en-US" sz="1200" dirty="0" smtClean="0"/>
              <a:t>His many legs, pitifully thin compared with the size of the rest of him, waved about helplessly as he looked.</a:t>
            </a:r>
          </a:p>
          <a:p>
            <a:pPr lvl="1" algn="just">
              <a:buFont typeface="+mj-lt"/>
              <a:buAutoNum type="arabicPeriod"/>
            </a:pPr>
            <a:r>
              <a:rPr lang="en-US" sz="1200" dirty="0" smtClean="0"/>
              <a:t>"What's happened to me? " he thought. It wasn't a dream.</a:t>
            </a:r>
          </a:p>
          <a:p>
            <a:pPr algn="just"/>
            <a:endParaRPr lang="de-DE" dirty="0"/>
          </a:p>
        </p:txBody>
      </p:sp>
    </p:spTree>
    <p:extLst>
      <p:ext uri="{BB962C8B-B14F-4D97-AF65-F5344CB8AC3E}">
        <p14:creationId xmlns:p14="http://schemas.microsoft.com/office/powerpoint/2010/main" val="158581593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S010176928-1">
  <a:themeElements>
    <a:clrScheme name="Klarheit">
      <a:dk1>
        <a:srgbClr xmlns:mc="http://schemas.openxmlformats.org/markup-compatibility/2006" xmlns:a14="http://schemas.microsoft.com/office/drawing/2010/main" val="292934"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D2533C" mc:Ignorable=""/>
      </a:dk2>
      <a:lt2>
        <a:srgbClr xmlns:mc="http://schemas.openxmlformats.org/markup-compatibility/2006" xmlns:a14="http://schemas.microsoft.com/office/drawing/2010/main" val="F3F2DC" mc:Ignorable=""/>
      </a:lt2>
      <a:accent1>
        <a:srgbClr xmlns:mc="http://schemas.openxmlformats.org/markup-compatibility/2006" xmlns:a14="http://schemas.microsoft.com/office/drawing/2010/main" val="93A299" mc:Ignorable=""/>
      </a:accent1>
      <a:accent2>
        <a:srgbClr xmlns:mc="http://schemas.openxmlformats.org/markup-compatibility/2006" xmlns:a14="http://schemas.microsoft.com/office/drawing/2010/main" val="AD8F67" mc:Ignorable=""/>
      </a:accent2>
      <a:accent3>
        <a:srgbClr xmlns:mc="http://schemas.openxmlformats.org/markup-compatibility/2006" xmlns:a14="http://schemas.microsoft.com/office/drawing/2010/main" val="726056" mc:Ignorable=""/>
      </a:accent3>
      <a:accent4>
        <a:srgbClr xmlns:mc="http://schemas.openxmlformats.org/markup-compatibility/2006" xmlns:a14="http://schemas.microsoft.com/office/drawing/2010/main" val="4C5A6A" mc:Ignorable=""/>
      </a:accent4>
      <a:accent5>
        <a:srgbClr xmlns:mc="http://schemas.openxmlformats.org/markup-compatibility/2006" xmlns:a14="http://schemas.microsoft.com/office/drawing/2010/main" val="808DA0" mc:Ignorable=""/>
      </a:accent5>
      <a:accent6>
        <a:srgbClr xmlns:mc="http://schemas.openxmlformats.org/markup-compatibility/2006" xmlns:a14="http://schemas.microsoft.com/office/drawing/2010/main" val="79463D"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xmlns:mc="http://schemas.openxmlformats.org/markup-compatibility/2006" xmlns:a14="http://schemas.microsoft.com/office/drawing/2010/main" val="000000" mc:Ignorable="">
                <a:alpha val="40000"/>
              </a:srgbClr>
            </a:outerShdw>
          </a:effectLst>
        </a:effectStyle>
        <a:effectStyle>
          <a:effectLst>
            <a:outerShdw blurRad="65500" dist="38100" dir="5400000" rotWithShape="0">
              <a:srgbClr xmlns:mc="http://schemas.openxmlformats.org/markup-compatibility/2006" xmlns:a14="http://schemas.microsoft.com/office/drawing/2010/main" val="000000" mc:Ignorable="">
                <a:alpha val="40000"/>
              </a:srgbClr>
            </a:outerShdw>
          </a:effectLst>
        </a:effectStyle>
        <a:effectStyle>
          <a:effectLst>
            <a:outerShdw blurRad="65500" dist="38100" dir="5400000" rotWithShape="0">
              <a:srgbClr xmlns:mc="http://schemas.openxmlformats.org/markup-compatibility/2006" xmlns:a14="http://schemas.microsoft.com/office/drawing/2010/main" val="000000" mc:Ignorable="">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xmlns:mc="http://schemas.openxmlformats.org/markup-compatibility/2006" xmlns:a14="http://schemas.microsoft.com/office/drawing/2010/main" val="000000" mc:Ignorable="">
                <a:alpha val="43137"/>
              </a:srgbClr>
            </a:outerShdw>
          </a:effectLst>
        </a:effectStyle>
        <a:effectStyle>
          <a:effectLst>
            <a:outerShdw blurRad="50800" dist="38100" dir="5400000">
              <a:srgbClr xmlns:mc="http://schemas.openxmlformats.org/markup-compatibility/2006" xmlns:a14="http://schemas.microsoft.com/office/drawing/2010/main" val="000000" mc:Ignorable="">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xmlns:mc="http://schemas.openxmlformats.org/markup-compatibility/2006" xmlns:a14="http://schemas.microsoft.com/office/drawing/2010/main" val="000000" mc:Ignorable="">
                <a:alpha val="43137"/>
              </a:srgbClr>
            </a:outerShdw>
          </a:effectLst>
        </a:effectStyle>
        <a:effectStyle>
          <a:effectLst>
            <a:outerShdw blurRad="50800" dist="38100" dir="5400000">
              <a:srgbClr xmlns:mc="http://schemas.openxmlformats.org/markup-compatibility/2006" xmlns:a14="http://schemas.microsoft.com/office/drawing/2010/main" val="000000" mc:Ignorable="">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0" ma:contentTypeDescription="Create a new document." ma:contentTypeScope="" ma:versionID="b6358c8e9ccf10d22debe3a56dce56ac"/>
</file>

<file path=customXml/item2.xml><?xml version="1.0" encoding="utf-8"?>
<p:properties xmlns:p="http://schemas.microsoft.com/office/2006/metadata/properties" xmlns:xsi="http://www.w3.org/2001/XMLSchema-instance" xmlns:pc="http://schemas.microsoft.com/office/infopath/2007/PartnerControl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7DA8821-8116-4E5A-A85E-45DD6036F096}">
  <ds:schemaRefs>
    <ds:schemaRef ds:uri="http://schemas.microsoft.com/office/2006/metadata/contentType"/>
    <ds:schemaRef ds:uri="http://schemas.microsoft.com/office/2006/metadata/properties/metaAttributes"/>
  </ds:schemaRefs>
</ds:datastoreItem>
</file>

<file path=customXml/itemProps2.xml><?xml version="1.0" encoding="utf-8"?>
<ds:datastoreItem xmlns:ds="http://schemas.openxmlformats.org/officeDocument/2006/customXml" ds:itemID="{8F6149DF-F144-45F0-9970-671994429CB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4C87CFE-642B-4AB0-BDFB-C5D4996E96E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TS010176928-1</Template>
  <TotalTime>0</TotalTime>
  <Words>4210</Words>
  <Application>Microsoft Office PowerPoint</Application>
  <PresentationFormat>Bildschirmpräsentation (4:3)</PresentationFormat>
  <Paragraphs>554</Paragraphs>
  <Slides>25</Slides>
  <Notes>0</Notes>
  <HiddenSlides>0</HiddenSlides>
  <MMClips>0</MMClips>
  <ScaleCrop>false</ScaleCrop>
  <HeadingPairs>
    <vt:vector size="4" baseType="variant">
      <vt:variant>
        <vt:lpstr>Design</vt:lpstr>
      </vt:variant>
      <vt:variant>
        <vt:i4>1</vt:i4>
      </vt:variant>
      <vt:variant>
        <vt:lpstr>Folientitel</vt:lpstr>
      </vt:variant>
      <vt:variant>
        <vt:i4>25</vt:i4>
      </vt:variant>
    </vt:vector>
  </HeadingPairs>
  <TitlesOfParts>
    <vt:vector size="26" baseType="lpstr">
      <vt:lpstr>TS010176928-1</vt:lpstr>
      <vt:lpstr>Maximizing Transaction Opportunities in the World</vt:lpstr>
      <vt:lpstr>Slide 1</vt:lpstr>
      <vt:lpstr>Slide 3</vt:lpstr>
      <vt:lpstr>Slide 4</vt:lpstr>
      <vt:lpstr>Slide 2</vt:lpstr>
      <vt:lpstr>Slide 8</vt:lpstr>
      <vt:lpstr>Slide 5</vt:lpstr>
      <vt:lpstr>Slide 6</vt:lpstr>
      <vt:lpstr>Slide 7</vt:lpstr>
      <vt:lpstr>Slide 9</vt:lpstr>
      <vt:lpstr>Slide 15</vt:lpstr>
      <vt:lpstr>Slide 11</vt:lpstr>
      <vt:lpstr>Slide 10</vt:lpstr>
      <vt:lpstr>Slide 12</vt:lpstr>
      <vt:lpstr>Slide 13</vt:lpstr>
      <vt:lpstr>Slide 16</vt:lpstr>
      <vt:lpstr>Slide 14</vt:lpstr>
      <vt:lpstr>Slide 18</vt:lpstr>
      <vt:lpstr>Slide 17</vt:lpstr>
      <vt:lpstr>Slide 22</vt:lpstr>
      <vt:lpstr>Slide 19</vt:lpstr>
      <vt:lpstr>Slide 23</vt:lpstr>
      <vt:lpstr>Slide 21</vt:lpstr>
      <vt:lpstr>Slide 20</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2010-10-04T10:10:32Z</dcterms:created>
  <dcterms:modified xsi:type="dcterms:W3CDTF">2010-10-04T10:18:31Z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TC101769289990</vt:lpwstr>
  </property>
</Properties>
</file>